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682" r:id="rId2"/>
    <p:sldMasterId id="2147483699" r:id="rId3"/>
  </p:sldMasterIdLst>
  <p:notesMasterIdLst>
    <p:notesMasterId r:id="rId91"/>
  </p:notesMasterIdLst>
  <p:sldIdLst>
    <p:sldId id="256" r:id="rId4"/>
    <p:sldId id="258" r:id="rId5"/>
    <p:sldId id="257" r:id="rId6"/>
    <p:sldId id="260" r:id="rId7"/>
    <p:sldId id="261" r:id="rId8"/>
    <p:sldId id="269" r:id="rId9"/>
    <p:sldId id="270" r:id="rId10"/>
    <p:sldId id="264" r:id="rId11"/>
    <p:sldId id="271" r:id="rId12"/>
    <p:sldId id="272" r:id="rId13"/>
    <p:sldId id="267" r:id="rId14"/>
    <p:sldId id="274" r:id="rId15"/>
    <p:sldId id="275" r:id="rId16"/>
    <p:sldId id="276" r:id="rId17"/>
    <p:sldId id="277" r:id="rId18"/>
    <p:sldId id="278" r:id="rId19"/>
    <p:sldId id="285" r:id="rId20"/>
    <p:sldId id="286" r:id="rId21"/>
    <p:sldId id="287" r:id="rId22"/>
    <p:sldId id="288" r:id="rId23"/>
    <p:sldId id="279" r:id="rId24"/>
    <p:sldId id="282" r:id="rId25"/>
    <p:sldId id="290" r:id="rId26"/>
    <p:sldId id="291" r:id="rId27"/>
    <p:sldId id="289" r:id="rId28"/>
    <p:sldId id="295" r:id="rId29"/>
    <p:sldId id="292" r:id="rId30"/>
    <p:sldId id="296" r:id="rId31"/>
    <p:sldId id="297" r:id="rId32"/>
    <p:sldId id="293" r:id="rId33"/>
    <p:sldId id="298" r:id="rId34"/>
    <p:sldId id="311" r:id="rId35"/>
    <p:sldId id="312" r:id="rId36"/>
    <p:sldId id="307" r:id="rId37"/>
    <p:sldId id="308" r:id="rId38"/>
    <p:sldId id="294" r:id="rId39"/>
    <p:sldId id="304" r:id="rId40"/>
    <p:sldId id="303" r:id="rId41"/>
    <p:sldId id="305" r:id="rId42"/>
    <p:sldId id="280" r:id="rId43"/>
    <p:sldId id="283" r:id="rId44"/>
    <p:sldId id="313" r:id="rId45"/>
    <p:sldId id="317" r:id="rId46"/>
    <p:sldId id="344" r:id="rId47"/>
    <p:sldId id="345" r:id="rId48"/>
    <p:sldId id="356" r:id="rId49"/>
    <p:sldId id="346" r:id="rId50"/>
    <p:sldId id="314" r:id="rId51"/>
    <p:sldId id="347" r:id="rId52"/>
    <p:sldId id="348" r:id="rId53"/>
    <p:sldId id="350" r:id="rId54"/>
    <p:sldId id="351" r:id="rId55"/>
    <p:sldId id="349" r:id="rId56"/>
    <p:sldId id="357" r:id="rId57"/>
    <p:sldId id="315" r:id="rId58"/>
    <p:sldId id="324" r:id="rId59"/>
    <p:sldId id="325" r:id="rId60"/>
    <p:sldId id="326" r:id="rId61"/>
    <p:sldId id="316" r:id="rId62"/>
    <p:sldId id="309" r:id="rId63"/>
    <p:sldId id="341" r:id="rId64"/>
    <p:sldId id="342" r:id="rId65"/>
    <p:sldId id="343" r:id="rId66"/>
    <p:sldId id="281" r:id="rId67"/>
    <p:sldId id="284" r:id="rId68"/>
    <p:sldId id="318" r:id="rId69"/>
    <p:sldId id="319" r:id="rId70"/>
    <p:sldId id="327" r:id="rId71"/>
    <p:sldId id="328" r:id="rId72"/>
    <p:sldId id="320" r:id="rId73"/>
    <p:sldId id="330" r:id="rId74"/>
    <p:sldId id="352" r:id="rId75"/>
    <p:sldId id="321" r:id="rId76"/>
    <p:sldId id="332" r:id="rId77"/>
    <p:sldId id="355" r:id="rId78"/>
    <p:sldId id="333" r:id="rId79"/>
    <p:sldId id="354" r:id="rId80"/>
    <p:sldId id="353" r:id="rId81"/>
    <p:sldId id="334" r:id="rId82"/>
    <p:sldId id="322" r:id="rId83"/>
    <p:sldId id="335" r:id="rId84"/>
    <p:sldId id="336" r:id="rId85"/>
    <p:sldId id="337" r:id="rId86"/>
    <p:sldId id="323" r:id="rId87"/>
    <p:sldId id="338" r:id="rId88"/>
    <p:sldId id="339" r:id="rId89"/>
    <p:sldId id="340" r:id="rId90"/>
  </p:sldIdLst>
  <p:sldSz cx="9144000" cy="5143500" type="screen16x9"/>
  <p:notesSz cx="6858000" cy="9144000"/>
  <p:embeddedFontLst>
    <p:embeddedFont>
      <p:font typeface="Calibri" panose="020F0502020204030204" pitchFamily="34" charset="0"/>
      <p:regular r:id="rId92"/>
      <p:bold r:id="rId93"/>
      <p:italic r:id="rId94"/>
      <p:boldItalic r:id="rId95"/>
    </p:embeddedFont>
    <p:embeddedFont>
      <p:font typeface="Cambria Math" panose="02040503050406030204" pitchFamily="18" charset="0"/>
      <p:regular r:id="rId96"/>
    </p:embeddedFont>
    <p:embeddedFont>
      <p:font typeface="Roboto Black" panose="020B0604020202020204" charset="0"/>
      <p:bold r:id="rId97"/>
      <p:boldItalic r:id="rId98"/>
    </p:embeddedFont>
    <p:embeddedFont>
      <p:font typeface="Roboto Light" panose="020B060402020202020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54">
          <p15:clr>
            <a:srgbClr val="9AA0A6"/>
          </p15:clr>
        </p15:guide>
        <p15:guide id="4" orient="horz" pos="340">
          <p15:clr>
            <a:srgbClr val="9AA0A6"/>
          </p15:clr>
        </p15:guide>
        <p15:guide id="5" orient="horz" pos="2900">
          <p15:clr>
            <a:srgbClr val="9AA0A6"/>
          </p15:clr>
        </p15:guide>
        <p15:guide id="6" pos="5306">
          <p15:clr>
            <a:srgbClr val="9AA0A6"/>
          </p15:clr>
        </p15:guide>
        <p15:guide id="7" pos="1497">
          <p15:clr>
            <a:srgbClr val="9AA0A6"/>
          </p15:clr>
        </p15:guide>
        <p15:guide id="8" pos="4263">
          <p15:clr>
            <a:srgbClr val="9AA0A6"/>
          </p15:clr>
        </p15:guide>
        <p15:guide id="9" orient="horz" pos="867">
          <p15:clr>
            <a:srgbClr val="9AA0A6"/>
          </p15:clr>
        </p15:guide>
        <p15:guide id="10" orient="horz" pos="237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77DF63-B1E2-4186-A4C3-C6174D824E20}" v="639" dt="2020-11-04T11:42:27.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46" autoAdjust="0"/>
  </p:normalViewPr>
  <p:slideViewPr>
    <p:cSldViewPr snapToGrid="0">
      <p:cViewPr>
        <p:scale>
          <a:sx n="125" d="100"/>
          <a:sy n="125" d="100"/>
        </p:scale>
        <p:origin x="432" y="120"/>
      </p:cViewPr>
      <p:guideLst>
        <p:guide orient="horz" pos="1620"/>
        <p:guide pos="2880"/>
        <p:guide pos="454"/>
        <p:guide orient="horz" pos="340"/>
        <p:guide orient="horz" pos="2900"/>
        <p:guide pos="5306"/>
        <p:guide pos="1497"/>
        <p:guide pos="4263"/>
        <p:guide orient="horz" pos="867"/>
        <p:guide orient="horz" pos="237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microsoft.com/office/2016/11/relationships/changesInfo" Target="changesInfos/changesInfo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font" Target="fonts/font11.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9.fntdata"/><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6.fntdata"/><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arie Guillaume" userId="0b127b5d76a21510" providerId="LiveId" clId="{EB77DF63-B1E2-4186-A4C3-C6174D824E20}"/>
    <pc:docChg chg="undo custSel addSld delSld modSld sldOrd">
      <pc:chgData name="Zacharie Guillaume" userId="0b127b5d76a21510" providerId="LiveId" clId="{EB77DF63-B1E2-4186-A4C3-C6174D824E20}" dt="2020-11-04T11:42:33.214" v="7348" actId="2696"/>
      <pc:docMkLst>
        <pc:docMk/>
      </pc:docMkLst>
      <pc:sldChg chg="modSp modAnim">
        <pc:chgData name="Zacharie Guillaume" userId="0b127b5d76a21510" providerId="LiveId" clId="{EB77DF63-B1E2-4186-A4C3-C6174D824E20}" dt="2020-11-04T05:55:38.554" v="5990"/>
        <pc:sldMkLst>
          <pc:docMk/>
          <pc:sldMk cId="3019775082" sldId="261"/>
        </pc:sldMkLst>
        <pc:spChg chg="mod">
          <ac:chgData name="Zacharie Guillaume" userId="0b127b5d76a21510" providerId="LiveId" clId="{EB77DF63-B1E2-4186-A4C3-C6174D824E20}" dt="2020-11-03T08:18:30.069" v="224" actId="20577"/>
          <ac:spMkLst>
            <pc:docMk/>
            <pc:sldMk cId="3019775082" sldId="261"/>
            <ac:spMk id="3" creationId="{BB106D5D-972A-45E9-B713-6C35AAE5B40A}"/>
          </ac:spMkLst>
        </pc:spChg>
      </pc:sldChg>
      <pc:sldChg chg="modSp modAnim">
        <pc:chgData name="Zacharie Guillaume" userId="0b127b5d76a21510" providerId="LiveId" clId="{EB77DF63-B1E2-4186-A4C3-C6174D824E20}" dt="2020-11-04T05:55:59.209" v="5993"/>
        <pc:sldMkLst>
          <pc:docMk/>
          <pc:sldMk cId="2452828388" sldId="269"/>
        </pc:sldMkLst>
        <pc:spChg chg="mod">
          <ac:chgData name="Zacharie Guillaume" userId="0b127b5d76a21510" providerId="LiveId" clId="{EB77DF63-B1E2-4186-A4C3-C6174D824E20}" dt="2020-11-03T08:19:50.211" v="322" actId="20577"/>
          <ac:spMkLst>
            <pc:docMk/>
            <pc:sldMk cId="2452828388" sldId="269"/>
            <ac:spMk id="3" creationId="{BB106D5D-972A-45E9-B713-6C35AAE5B40A}"/>
          </ac:spMkLst>
        </pc:spChg>
      </pc:sldChg>
      <pc:sldChg chg="modSp">
        <pc:chgData name="Zacharie Guillaume" userId="0b127b5d76a21510" providerId="LiveId" clId="{EB77DF63-B1E2-4186-A4C3-C6174D824E20}" dt="2020-11-03T10:00:58.391" v="470" actId="20577"/>
        <pc:sldMkLst>
          <pc:docMk/>
          <pc:sldMk cId="3037376384" sldId="270"/>
        </pc:sldMkLst>
        <pc:spChg chg="mod">
          <ac:chgData name="Zacharie Guillaume" userId="0b127b5d76a21510" providerId="LiveId" clId="{EB77DF63-B1E2-4186-A4C3-C6174D824E20}" dt="2020-11-03T10:00:58.391" v="470" actId="20577"/>
          <ac:spMkLst>
            <pc:docMk/>
            <pc:sldMk cId="3037376384" sldId="270"/>
            <ac:spMk id="3" creationId="{BB106D5D-972A-45E9-B713-6C35AAE5B40A}"/>
          </ac:spMkLst>
        </pc:spChg>
      </pc:sldChg>
      <pc:sldChg chg="modSp">
        <pc:chgData name="Zacharie Guillaume" userId="0b127b5d76a21510" providerId="LiveId" clId="{EB77DF63-B1E2-4186-A4C3-C6174D824E20}" dt="2020-11-03T10:47:35.697" v="656" actId="20577"/>
        <pc:sldMkLst>
          <pc:docMk/>
          <pc:sldMk cId="3698887721" sldId="271"/>
        </pc:sldMkLst>
        <pc:spChg chg="mod">
          <ac:chgData name="Zacharie Guillaume" userId="0b127b5d76a21510" providerId="LiveId" clId="{EB77DF63-B1E2-4186-A4C3-C6174D824E20}" dt="2020-11-03T10:47:35.697" v="656" actId="20577"/>
          <ac:spMkLst>
            <pc:docMk/>
            <pc:sldMk cId="3698887721" sldId="271"/>
            <ac:spMk id="3" creationId="{BB106D5D-972A-45E9-B713-6C35AAE5B40A}"/>
          </ac:spMkLst>
        </pc:spChg>
      </pc:sldChg>
      <pc:sldChg chg="modSp">
        <pc:chgData name="Zacharie Guillaume" userId="0b127b5d76a21510" providerId="LiveId" clId="{EB77DF63-B1E2-4186-A4C3-C6174D824E20}" dt="2020-11-03T10:48:14.421" v="759" actId="20577"/>
        <pc:sldMkLst>
          <pc:docMk/>
          <pc:sldMk cId="2956639748" sldId="272"/>
        </pc:sldMkLst>
        <pc:spChg chg="mod">
          <ac:chgData name="Zacharie Guillaume" userId="0b127b5d76a21510" providerId="LiveId" clId="{EB77DF63-B1E2-4186-A4C3-C6174D824E20}" dt="2020-11-03T10:48:14.421" v="759" actId="20577"/>
          <ac:spMkLst>
            <pc:docMk/>
            <pc:sldMk cId="2956639748" sldId="272"/>
            <ac:spMk id="3" creationId="{BB106D5D-972A-45E9-B713-6C35AAE5B40A}"/>
          </ac:spMkLst>
        </pc:spChg>
      </pc:sldChg>
      <pc:sldChg chg="modSp modNotesTx">
        <pc:chgData name="Zacharie Guillaume" userId="0b127b5d76a21510" providerId="LiveId" clId="{EB77DF63-B1E2-4186-A4C3-C6174D824E20}" dt="2020-11-03T13:56:14.697" v="2158" actId="20577"/>
        <pc:sldMkLst>
          <pc:docMk/>
          <pc:sldMk cId="1272842774" sldId="274"/>
        </pc:sldMkLst>
        <pc:spChg chg="mod">
          <ac:chgData name="Zacharie Guillaume" userId="0b127b5d76a21510" providerId="LiveId" clId="{EB77DF63-B1E2-4186-A4C3-C6174D824E20}" dt="2020-11-03T08:21:57.136" v="425" actId="20577"/>
          <ac:spMkLst>
            <pc:docMk/>
            <pc:sldMk cId="1272842774" sldId="274"/>
            <ac:spMk id="3" creationId="{BB106D5D-972A-45E9-B713-6C35AAE5B40A}"/>
          </ac:spMkLst>
        </pc:spChg>
      </pc:sldChg>
      <pc:sldChg chg="modSp">
        <pc:chgData name="Zacharie Guillaume" userId="0b127b5d76a21510" providerId="LiveId" clId="{EB77DF63-B1E2-4186-A4C3-C6174D824E20}" dt="2020-11-03T11:10:55.271" v="1176" actId="2711"/>
        <pc:sldMkLst>
          <pc:docMk/>
          <pc:sldMk cId="1154186983" sldId="275"/>
        </pc:sldMkLst>
        <pc:spChg chg="mod">
          <ac:chgData name="Zacharie Guillaume" userId="0b127b5d76a21510" providerId="LiveId" clId="{EB77DF63-B1E2-4186-A4C3-C6174D824E20}" dt="2020-11-03T11:10:55.271" v="1176" actId="2711"/>
          <ac:spMkLst>
            <pc:docMk/>
            <pc:sldMk cId="1154186983" sldId="275"/>
            <ac:spMk id="3" creationId="{BB106D5D-972A-45E9-B713-6C35AAE5B40A}"/>
          </ac:spMkLst>
        </pc:spChg>
      </pc:sldChg>
      <pc:sldChg chg="modSp modAnim">
        <pc:chgData name="Zacharie Guillaume" userId="0b127b5d76a21510" providerId="LiveId" clId="{EB77DF63-B1E2-4186-A4C3-C6174D824E20}" dt="2020-11-04T05:56:51.757" v="5995"/>
        <pc:sldMkLst>
          <pc:docMk/>
          <pc:sldMk cId="352145828" sldId="276"/>
        </pc:sldMkLst>
        <pc:spChg chg="mod">
          <ac:chgData name="Zacharie Guillaume" userId="0b127b5d76a21510" providerId="LiveId" clId="{EB77DF63-B1E2-4186-A4C3-C6174D824E20}" dt="2020-11-04T05:56:47.926" v="5994" actId="20577"/>
          <ac:spMkLst>
            <pc:docMk/>
            <pc:sldMk cId="352145828" sldId="276"/>
            <ac:spMk id="3" creationId="{BB106D5D-972A-45E9-B713-6C35AAE5B40A}"/>
          </ac:spMkLst>
        </pc:spChg>
      </pc:sldChg>
      <pc:sldChg chg="addSp delSp modSp">
        <pc:chgData name="Zacharie Guillaume" userId="0b127b5d76a21510" providerId="LiveId" clId="{EB77DF63-B1E2-4186-A4C3-C6174D824E20}" dt="2020-11-03T13:07:04.718" v="1763" actId="1038"/>
        <pc:sldMkLst>
          <pc:docMk/>
          <pc:sldMk cId="4254375072" sldId="279"/>
        </pc:sldMkLst>
        <pc:spChg chg="mod">
          <ac:chgData name="Zacharie Guillaume" userId="0b127b5d76a21510" providerId="LiveId" clId="{EB77DF63-B1E2-4186-A4C3-C6174D824E20}" dt="2020-11-03T13:07:04.718" v="1763" actId="1038"/>
          <ac:spMkLst>
            <pc:docMk/>
            <pc:sldMk cId="4254375072" sldId="279"/>
            <ac:spMk id="2" creationId="{95BCD7C1-0162-44E5-9FBE-777C7BFB79DB}"/>
          </ac:spMkLst>
        </pc:spChg>
        <pc:spChg chg="del">
          <ac:chgData name="Zacharie Guillaume" userId="0b127b5d76a21510" providerId="LiveId" clId="{EB77DF63-B1E2-4186-A4C3-C6174D824E20}" dt="2020-11-03T13:02:43.902" v="1736"/>
          <ac:spMkLst>
            <pc:docMk/>
            <pc:sldMk cId="4254375072" sldId="279"/>
            <ac:spMk id="3" creationId="{3278F453-53EA-4E39-A1B3-C2AC744085FC}"/>
          </ac:spMkLst>
        </pc:spChg>
        <pc:spChg chg="mod">
          <ac:chgData name="Zacharie Guillaume" userId="0b127b5d76a21510" providerId="LiveId" clId="{EB77DF63-B1E2-4186-A4C3-C6174D824E20}" dt="2020-11-03T13:07:04.718" v="1763" actId="1038"/>
          <ac:spMkLst>
            <pc:docMk/>
            <pc:sldMk cId="4254375072" sldId="279"/>
            <ac:spMk id="4" creationId="{EE44D3E0-D52B-4539-9C30-8AC2E7A6FC90}"/>
          </ac:spMkLst>
        </pc:spChg>
        <pc:spChg chg="mod">
          <ac:chgData name="Zacharie Guillaume" userId="0b127b5d76a21510" providerId="LiveId" clId="{EB77DF63-B1E2-4186-A4C3-C6174D824E20}" dt="2020-11-03T13:07:04.718" v="1763" actId="1038"/>
          <ac:spMkLst>
            <pc:docMk/>
            <pc:sldMk cId="4254375072" sldId="279"/>
            <ac:spMk id="5" creationId="{FC4B5FDE-84F1-4E8A-BCBC-CCD0776E723D}"/>
          </ac:spMkLst>
        </pc:spChg>
        <pc:picChg chg="add mod">
          <ac:chgData name="Zacharie Guillaume" userId="0b127b5d76a21510" providerId="LiveId" clId="{EB77DF63-B1E2-4186-A4C3-C6174D824E20}" dt="2020-11-03T13:02:45.138" v="1738" actId="962"/>
          <ac:picMkLst>
            <pc:docMk/>
            <pc:sldMk cId="4254375072" sldId="279"/>
            <ac:picMk id="7" creationId="{1CEA7711-B8A8-42AD-BD14-9F849D7265DB}"/>
          </ac:picMkLst>
        </pc:picChg>
      </pc:sldChg>
      <pc:sldChg chg="addSp delSp modSp">
        <pc:chgData name="Zacharie Guillaume" userId="0b127b5d76a21510" providerId="LiveId" clId="{EB77DF63-B1E2-4186-A4C3-C6174D824E20}" dt="2020-11-03T13:04:50.802" v="1740" actId="18131"/>
        <pc:sldMkLst>
          <pc:docMk/>
          <pc:sldMk cId="1688791057" sldId="280"/>
        </pc:sldMkLst>
        <pc:spChg chg="del">
          <ac:chgData name="Zacharie Guillaume" userId="0b127b5d76a21510" providerId="LiveId" clId="{EB77DF63-B1E2-4186-A4C3-C6174D824E20}" dt="2020-11-03T13:04:42.355" v="1739"/>
          <ac:spMkLst>
            <pc:docMk/>
            <pc:sldMk cId="1688791057" sldId="280"/>
            <ac:spMk id="3" creationId="{9A8B5B08-DEA1-4912-8272-F66DBCED8575}"/>
          </ac:spMkLst>
        </pc:spChg>
        <pc:picChg chg="add mod modCrop">
          <ac:chgData name="Zacharie Guillaume" userId="0b127b5d76a21510" providerId="LiveId" clId="{EB77DF63-B1E2-4186-A4C3-C6174D824E20}" dt="2020-11-03T13:04:50.802" v="1740" actId="18131"/>
          <ac:picMkLst>
            <pc:docMk/>
            <pc:sldMk cId="1688791057" sldId="280"/>
            <ac:picMk id="7" creationId="{AAF9DDC3-2676-449B-8A47-281D2D2C58CF}"/>
          </ac:picMkLst>
        </pc:picChg>
      </pc:sldChg>
      <pc:sldChg chg="addSp delSp modSp">
        <pc:chgData name="Zacharie Guillaume" userId="0b127b5d76a21510" providerId="LiveId" clId="{EB77DF63-B1E2-4186-A4C3-C6174D824E20}" dt="2020-11-03T13:05:46.898" v="1741"/>
        <pc:sldMkLst>
          <pc:docMk/>
          <pc:sldMk cId="3884825221" sldId="281"/>
        </pc:sldMkLst>
        <pc:spChg chg="del">
          <ac:chgData name="Zacharie Guillaume" userId="0b127b5d76a21510" providerId="LiveId" clId="{EB77DF63-B1E2-4186-A4C3-C6174D824E20}" dt="2020-11-03T13:05:46.898" v="1741"/>
          <ac:spMkLst>
            <pc:docMk/>
            <pc:sldMk cId="3884825221" sldId="281"/>
            <ac:spMk id="3" creationId="{1C4FF656-7984-4D07-A8EB-AE303BFDEE62}"/>
          </ac:spMkLst>
        </pc:spChg>
        <pc:picChg chg="add mod">
          <ac:chgData name="Zacharie Guillaume" userId="0b127b5d76a21510" providerId="LiveId" clId="{EB77DF63-B1E2-4186-A4C3-C6174D824E20}" dt="2020-11-03T13:05:46.898" v="1741"/>
          <ac:picMkLst>
            <pc:docMk/>
            <pc:sldMk cId="3884825221" sldId="281"/>
            <ac:picMk id="7" creationId="{557B054A-0AF1-402D-9FFA-3B87DB8F0C42}"/>
          </ac:picMkLst>
        </pc:picChg>
      </pc:sldChg>
      <pc:sldChg chg="addSp delSp modSp add">
        <pc:chgData name="Zacharie Guillaume" userId="0b127b5d76a21510" providerId="LiveId" clId="{EB77DF63-B1E2-4186-A4C3-C6174D824E20}" dt="2020-11-03T12:59:10.538" v="1645" actId="20577"/>
        <pc:sldMkLst>
          <pc:docMk/>
          <pc:sldMk cId="299807414" sldId="285"/>
        </pc:sldMkLst>
        <pc:spChg chg="mod">
          <ac:chgData name="Zacharie Guillaume" userId="0b127b5d76a21510" providerId="LiveId" clId="{EB77DF63-B1E2-4186-A4C3-C6174D824E20}" dt="2020-11-03T12:28:55.502" v="1204" actId="20577"/>
          <ac:spMkLst>
            <pc:docMk/>
            <pc:sldMk cId="299807414" sldId="285"/>
            <ac:spMk id="2" creationId="{02FE1B72-F34D-4757-8E7E-6EC2A08670C9}"/>
          </ac:spMkLst>
        </pc:spChg>
        <pc:spChg chg="mod">
          <ac:chgData name="Zacharie Guillaume" userId="0b127b5d76a21510" providerId="LiveId" clId="{EB77DF63-B1E2-4186-A4C3-C6174D824E20}" dt="2020-11-03T12:59:10.538" v="1645" actId="20577"/>
          <ac:spMkLst>
            <pc:docMk/>
            <pc:sldMk cId="299807414" sldId="285"/>
            <ac:spMk id="3" creationId="{7B6A608A-A928-400D-AD62-808904A072AA}"/>
          </ac:spMkLst>
        </pc:spChg>
        <pc:spChg chg="del">
          <ac:chgData name="Zacharie Guillaume" userId="0b127b5d76a21510" providerId="LiveId" clId="{EB77DF63-B1E2-4186-A4C3-C6174D824E20}" dt="2020-11-03T12:32:03.674" v="1310"/>
          <ac:spMkLst>
            <pc:docMk/>
            <pc:sldMk cId="299807414" sldId="285"/>
            <ac:spMk id="4" creationId="{72890FFB-4EC1-4009-AFB3-CA19CA9DD005}"/>
          </ac:spMkLst>
        </pc:spChg>
        <pc:spChg chg="mod">
          <ac:chgData name="Zacharie Guillaume" userId="0b127b5d76a21510" providerId="LiveId" clId="{EB77DF63-B1E2-4186-A4C3-C6174D824E20}" dt="2020-11-03T12:28:37.697" v="1183" actId="20577"/>
          <ac:spMkLst>
            <pc:docMk/>
            <pc:sldMk cId="299807414" sldId="285"/>
            <ac:spMk id="5" creationId="{B93B687A-D76F-4A25-B725-5E662ABBE493}"/>
          </ac:spMkLst>
        </pc:spChg>
        <pc:spChg chg="mod">
          <ac:chgData name="Zacharie Guillaume" userId="0b127b5d76a21510" providerId="LiveId" clId="{EB77DF63-B1E2-4186-A4C3-C6174D824E20}" dt="2020-11-03T12:28:41.565" v="1188" actId="20577"/>
          <ac:spMkLst>
            <pc:docMk/>
            <pc:sldMk cId="299807414" sldId="285"/>
            <ac:spMk id="6" creationId="{AE676308-68B9-4BA6-9AD2-3C67AC7E5DED}"/>
          </ac:spMkLst>
        </pc:spChg>
        <pc:picChg chg="add mod">
          <ac:chgData name="Zacharie Guillaume" userId="0b127b5d76a21510" providerId="LiveId" clId="{EB77DF63-B1E2-4186-A4C3-C6174D824E20}" dt="2020-11-03T12:32:06.874" v="1311" actId="27614"/>
          <ac:picMkLst>
            <pc:docMk/>
            <pc:sldMk cId="299807414" sldId="285"/>
            <ac:picMk id="8" creationId="{0922D328-2DBF-465F-BC80-A45078B16A9C}"/>
          </ac:picMkLst>
        </pc:picChg>
      </pc:sldChg>
      <pc:sldChg chg="delSp add del">
        <pc:chgData name="Zacharie Guillaume" userId="0b127b5d76a21510" providerId="LiveId" clId="{EB77DF63-B1E2-4186-A4C3-C6174D824E20}" dt="2020-11-03T11:12:42.976" v="1179" actId="2696"/>
        <pc:sldMkLst>
          <pc:docMk/>
          <pc:sldMk cId="3087196398" sldId="285"/>
        </pc:sldMkLst>
        <pc:spChg chg="del">
          <ac:chgData name="Zacharie Guillaume" userId="0b127b5d76a21510" providerId="LiveId" clId="{EB77DF63-B1E2-4186-A4C3-C6174D824E20}" dt="2020-11-03T11:12:39.262" v="1178" actId="478"/>
          <ac:spMkLst>
            <pc:docMk/>
            <pc:sldMk cId="3087196398" sldId="285"/>
            <ac:spMk id="2" creationId="{E1F671DE-47E1-446E-ACF3-6BEC6FDFDB7C}"/>
          </ac:spMkLst>
        </pc:spChg>
      </pc:sldChg>
      <pc:sldChg chg="addSp delSp modSp add">
        <pc:chgData name="Zacharie Guillaume" userId="0b127b5d76a21510" providerId="LiveId" clId="{EB77DF63-B1E2-4186-A4C3-C6174D824E20}" dt="2020-11-03T12:59:28.128" v="1689" actId="20577"/>
        <pc:sldMkLst>
          <pc:docMk/>
          <pc:sldMk cId="429654084" sldId="286"/>
        </pc:sldMkLst>
        <pc:spChg chg="mod">
          <ac:chgData name="Zacharie Guillaume" userId="0b127b5d76a21510" providerId="LiveId" clId="{EB77DF63-B1E2-4186-A4C3-C6174D824E20}" dt="2020-11-03T12:59:28.128" v="1689" actId="20577"/>
          <ac:spMkLst>
            <pc:docMk/>
            <pc:sldMk cId="429654084" sldId="286"/>
            <ac:spMk id="3" creationId="{7B6A608A-A928-400D-AD62-808904A072AA}"/>
          </ac:spMkLst>
        </pc:spChg>
        <pc:spChg chg="del">
          <ac:chgData name="Zacharie Guillaume" userId="0b127b5d76a21510" providerId="LiveId" clId="{EB77DF63-B1E2-4186-A4C3-C6174D824E20}" dt="2020-11-03T12:33:13.610" v="1312"/>
          <ac:spMkLst>
            <pc:docMk/>
            <pc:sldMk cId="429654084" sldId="286"/>
            <ac:spMk id="4" creationId="{72890FFB-4EC1-4009-AFB3-CA19CA9DD005}"/>
          </ac:spMkLst>
        </pc:spChg>
        <pc:picChg chg="add mod">
          <ac:chgData name="Zacharie Guillaume" userId="0b127b5d76a21510" providerId="LiveId" clId="{EB77DF63-B1E2-4186-A4C3-C6174D824E20}" dt="2020-11-03T12:33:13.610" v="1312"/>
          <ac:picMkLst>
            <pc:docMk/>
            <pc:sldMk cId="429654084" sldId="286"/>
            <ac:picMk id="8" creationId="{E1F368C8-FB86-4057-9B12-AEF5782E52C2}"/>
          </ac:picMkLst>
        </pc:picChg>
      </pc:sldChg>
      <pc:sldChg chg="addSp delSp modSp add">
        <pc:chgData name="Zacharie Guillaume" userId="0b127b5d76a21510" providerId="LiveId" clId="{EB77DF63-B1E2-4186-A4C3-C6174D824E20}" dt="2020-11-03T12:59:47.275" v="1735" actId="20577"/>
        <pc:sldMkLst>
          <pc:docMk/>
          <pc:sldMk cId="1827464784" sldId="287"/>
        </pc:sldMkLst>
        <pc:spChg chg="mod">
          <ac:chgData name="Zacharie Guillaume" userId="0b127b5d76a21510" providerId="LiveId" clId="{EB77DF63-B1E2-4186-A4C3-C6174D824E20}" dt="2020-11-03T12:59:47.275" v="1735" actId="20577"/>
          <ac:spMkLst>
            <pc:docMk/>
            <pc:sldMk cId="1827464784" sldId="287"/>
            <ac:spMk id="3" creationId="{7B6A608A-A928-400D-AD62-808904A072AA}"/>
          </ac:spMkLst>
        </pc:spChg>
        <pc:spChg chg="del">
          <ac:chgData name="Zacharie Guillaume" userId="0b127b5d76a21510" providerId="LiveId" clId="{EB77DF63-B1E2-4186-A4C3-C6174D824E20}" dt="2020-11-03T12:34:29.471" v="1313"/>
          <ac:spMkLst>
            <pc:docMk/>
            <pc:sldMk cId="1827464784" sldId="287"/>
            <ac:spMk id="4" creationId="{72890FFB-4EC1-4009-AFB3-CA19CA9DD005}"/>
          </ac:spMkLst>
        </pc:spChg>
        <pc:picChg chg="add mod">
          <ac:chgData name="Zacharie Guillaume" userId="0b127b5d76a21510" providerId="LiveId" clId="{EB77DF63-B1E2-4186-A4C3-C6174D824E20}" dt="2020-11-03T12:34:31.454" v="1315" actId="962"/>
          <ac:picMkLst>
            <pc:docMk/>
            <pc:sldMk cId="1827464784" sldId="287"/>
            <ac:picMk id="8" creationId="{7F190092-602D-4E0B-BC78-082C40675639}"/>
          </ac:picMkLst>
        </pc:picChg>
      </pc:sldChg>
      <pc:sldChg chg="addSp delSp modSp add">
        <pc:chgData name="Zacharie Guillaume" userId="0b127b5d76a21510" providerId="LiveId" clId="{EB77DF63-B1E2-4186-A4C3-C6174D824E20}" dt="2020-11-03T12:57:25.060" v="1541" actId="20577"/>
        <pc:sldMkLst>
          <pc:docMk/>
          <pc:sldMk cId="3513266223" sldId="288"/>
        </pc:sldMkLst>
        <pc:spChg chg="mod">
          <ac:chgData name="Zacharie Guillaume" userId="0b127b5d76a21510" providerId="LiveId" clId="{EB77DF63-B1E2-4186-A4C3-C6174D824E20}" dt="2020-11-03T12:57:25.060" v="1541" actId="20577"/>
          <ac:spMkLst>
            <pc:docMk/>
            <pc:sldMk cId="3513266223" sldId="288"/>
            <ac:spMk id="3" creationId="{7B6A608A-A928-400D-AD62-808904A072AA}"/>
          </ac:spMkLst>
        </pc:spChg>
        <pc:spChg chg="del">
          <ac:chgData name="Zacharie Guillaume" userId="0b127b5d76a21510" providerId="LiveId" clId="{EB77DF63-B1E2-4186-A4C3-C6174D824E20}" dt="2020-11-03T12:31:06.525" v="1307"/>
          <ac:spMkLst>
            <pc:docMk/>
            <pc:sldMk cId="3513266223" sldId="288"/>
            <ac:spMk id="4" creationId="{72890FFB-4EC1-4009-AFB3-CA19CA9DD005}"/>
          </ac:spMkLst>
        </pc:spChg>
        <pc:picChg chg="add mod">
          <ac:chgData name="Zacharie Guillaume" userId="0b127b5d76a21510" providerId="LiveId" clId="{EB77DF63-B1E2-4186-A4C3-C6174D824E20}" dt="2020-11-03T12:31:07.327" v="1309" actId="962"/>
          <ac:picMkLst>
            <pc:docMk/>
            <pc:sldMk cId="3513266223" sldId="288"/>
            <ac:picMk id="8" creationId="{D234CFBA-01A5-42D6-88B1-DCCEEC8AB129}"/>
          </ac:picMkLst>
        </pc:picChg>
      </pc:sldChg>
      <pc:sldChg chg="modSp add del">
        <pc:chgData name="Zacharie Guillaume" userId="0b127b5d76a21510" providerId="LiveId" clId="{EB77DF63-B1E2-4186-A4C3-C6174D824E20}" dt="2020-11-03T13:13:51.431" v="1939" actId="2696"/>
        <pc:sldMkLst>
          <pc:docMk/>
          <pc:sldMk cId="392356639" sldId="289"/>
        </pc:sldMkLst>
        <pc:spChg chg="mod">
          <ac:chgData name="Zacharie Guillaume" userId="0b127b5d76a21510" providerId="LiveId" clId="{EB77DF63-B1E2-4186-A4C3-C6174D824E20}" dt="2020-11-03T13:08:39.605" v="1767" actId="20577"/>
          <ac:spMkLst>
            <pc:docMk/>
            <pc:sldMk cId="392356639" sldId="289"/>
            <ac:spMk id="5" creationId="{971524ED-A2A9-4FD6-9F7C-A7E64A69E750}"/>
          </ac:spMkLst>
        </pc:spChg>
        <pc:spChg chg="mod">
          <ac:chgData name="Zacharie Guillaume" userId="0b127b5d76a21510" providerId="LiveId" clId="{EB77DF63-B1E2-4186-A4C3-C6174D824E20}" dt="2020-11-03T13:09:13.463" v="1801" actId="14100"/>
          <ac:spMkLst>
            <pc:docMk/>
            <pc:sldMk cId="392356639" sldId="289"/>
            <ac:spMk id="6" creationId="{D70D803F-B640-4569-96B0-77E19873DCF7}"/>
          </ac:spMkLst>
        </pc:spChg>
      </pc:sldChg>
      <pc:sldChg chg="addSp delSp modSp add delAnim modAnim modNotesTx">
        <pc:chgData name="Zacharie Guillaume" userId="0b127b5d76a21510" providerId="LiveId" clId="{EB77DF63-B1E2-4186-A4C3-C6174D824E20}" dt="2020-11-03T14:03:07.546" v="2346" actId="20577"/>
        <pc:sldMkLst>
          <pc:docMk/>
          <pc:sldMk cId="559714128" sldId="289"/>
        </pc:sldMkLst>
        <pc:spChg chg="mod">
          <ac:chgData name="Zacharie Guillaume" userId="0b127b5d76a21510" providerId="LiveId" clId="{EB77DF63-B1E2-4186-A4C3-C6174D824E20}" dt="2020-11-03T13:34:30.285" v="1984" actId="20577"/>
          <ac:spMkLst>
            <pc:docMk/>
            <pc:sldMk cId="559714128" sldId="289"/>
            <ac:spMk id="2" creationId="{997ADAAE-7F4F-4DCE-A87E-527E821BCAEA}"/>
          </ac:spMkLst>
        </pc:spChg>
        <pc:spChg chg="mod">
          <ac:chgData name="Zacharie Guillaume" userId="0b127b5d76a21510" providerId="LiveId" clId="{EB77DF63-B1E2-4186-A4C3-C6174D824E20}" dt="2020-11-03T14:03:07.546" v="2346" actId="20577"/>
          <ac:spMkLst>
            <pc:docMk/>
            <pc:sldMk cId="559714128" sldId="289"/>
            <ac:spMk id="3" creationId="{E20A4C4C-BB58-4999-A4A6-7CFAAA3BBBF8}"/>
          </ac:spMkLst>
        </pc:spChg>
        <pc:spChg chg="add del">
          <ac:chgData name="Zacharie Guillaume" userId="0b127b5d76a21510" providerId="LiveId" clId="{EB77DF63-B1E2-4186-A4C3-C6174D824E20}" dt="2020-11-03T14:00:37.192" v="2239"/>
          <ac:spMkLst>
            <pc:docMk/>
            <pc:sldMk cId="559714128" sldId="289"/>
            <ac:spMk id="4" creationId="{6FD05418-8AAB-4787-85F0-57386839DE4B}"/>
          </ac:spMkLst>
        </pc:spChg>
        <pc:picChg chg="add del mod">
          <ac:chgData name="Zacharie Guillaume" userId="0b127b5d76a21510" providerId="LiveId" clId="{EB77DF63-B1E2-4186-A4C3-C6174D824E20}" dt="2020-11-03T14:00:26.530" v="2238"/>
          <ac:picMkLst>
            <pc:docMk/>
            <pc:sldMk cId="559714128" sldId="289"/>
            <ac:picMk id="8" creationId="{10348E02-59D0-4342-B843-7FC3F0592511}"/>
          </ac:picMkLst>
        </pc:picChg>
        <pc:picChg chg="add mod">
          <ac:chgData name="Zacharie Guillaume" userId="0b127b5d76a21510" providerId="LiveId" clId="{EB77DF63-B1E2-4186-A4C3-C6174D824E20}" dt="2020-11-03T14:00:37.192" v="2239"/>
          <ac:picMkLst>
            <pc:docMk/>
            <pc:sldMk cId="559714128" sldId="289"/>
            <ac:picMk id="10" creationId="{B5A8A592-9EE6-4C38-8DB0-2BD8A1205525}"/>
          </ac:picMkLst>
        </pc:picChg>
        <pc:picChg chg="add del mod">
          <ac:chgData name="Zacharie Guillaume" userId="0b127b5d76a21510" providerId="LiveId" clId="{EB77DF63-B1E2-4186-A4C3-C6174D824E20}" dt="2020-11-03T14:01:27.807" v="2252" actId="478"/>
          <ac:picMkLst>
            <pc:docMk/>
            <pc:sldMk cId="559714128" sldId="289"/>
            <ac:picMk id="12" creationId="{C8673325-34D6-4942-A8CF-C100A51ED1BD}"/>
          </ac:picMkLst>
        </pc:picChg>
        <pc:picChg chg="add mod">
          <ac:chgData name="Zacharie Guillaume" userId="0b127b5d76a21510" providerId="LiveId" clId="{EB77DF63-B1E2-4186-A4C3-C6174D824E20}" dt="2020-11-03T14:02:21.609" v="2255" actId="1076"/>
          <ac:picMkLst>
            <pc:docMk/>
            <pc:sldMk cId="559714128" sldId="289"/>
            <ac:picMk id="14" creationId="{EEED8FD0-7382-4FC8-93E6-2FFFA4E0D479}"/>
          </ac:picMkLst>
        </pc:picChg>
      </pc:sldChg>
      <pc:sldChg chg="modSp add modNotesTx">
        <pc:chgData name="Zacharie Guillaume" userId="0b127b5d76a21510" providerId="LiveId" clId="{EB77DF63-B1E2-4186-A4C3-C6174D824E20}" dt="2020-11-03T20:54:07.748" v="5812" actId="20577"/>
        <pc:sldMkLst>
          <pc:docMk/>
          <pc:sldMk cId="1946117877" sldId="290"/>
        </pc:sldMkLst>
        <pc:spChg chg="mod">
          <ac:chgData name="Zacharie Guillaume" userId="0b127b5d76a21510" providerId="LiveId" clId="{EB77DF63-B1E2-4186-A4C3-C6174D824E20}" dt="2020-11-03T13:09:42.032" v="1832" actId="20577"/>
          <ac:spMkLst>
            <pc:docMk/>
            <pc:sldMk cId="1946117877" sldId="290"/>
            <ac:spMk id="2" creationId="{ED535DC8-3815-450D-B6F3-DC29B1FA909A}"/>
          </ac:spMkLst>
        </pc:spChg>
      </pc:sldChg>
      <pc:sldChg chg="modSp add ord">
        <pc:chgData name="Zacharie Guillaume" userId="0b127b5d76a21510" providerId="LiveId" clId="{EB77DF63-B1E2-4186-A4C3-C6174D824E20}" dt="2020-11-03T13:14:03.492" v="1942"/>
        <pc:sldMkLst>
          <pc:docMk/>
          <pc:sldMk cId="968586529" sldId="291"/>
        </pc:sldMkLst>
        <pc:spChg chg="mod">
          <ac:chgData name="Zacharie Guillaume" userId="0b127b5d76a21510" providerId="LiveId" clId="{EB77DF63-B1E2-4186-A4C3-C6174D824E20}" dt="2020-11-03T13:12:20.475" v="1857" actId="20577"/>
          <ac:spMkLst>
            <pc:docMk/>
            <pc:sldMk cId="968586529" sldId="291"/>
            <ac:spMk id="2" creationId="{ED535DC8-3815-450D-B6F3-DC29B1FA909A}"/>
          </ac:spMkLst>
        </pc:spChg>
      </pc:sldChg>
      <pc:sldChg chg="modSp add">
        <pc:chgData name="Zacharie Guillaume" userId="0b127b5d76a21510" providerId="LiveId" clId="{EB77DF63-B1E2-4186-A4C3-C6174D824E20}" dt="2020-11-03T13:12:37.114" v="1880" actId="20577"/>
        <pc:sldMkLst>
          <pc:docMk/>
          <pc:sldMk cId="4260283527" sldId="292"/>
        </pc:sldMkLst>
        <pc:spChg chg="mod">
          <ac:chgData name="Zacharie Guillaume" userId="0b127b5d76a21510" providerId="LiveId" clId="{EB77DF63-B1E2-4186-A4C3-C6174D824E20}" dt="2020-11-03T13:12:37.114" v="1880" actId="20577"/>
          <ac:spMkLst>
            <pc:docMk/>
            <pc:sldMk cId="4260283527" sldId="292"/>
            <ac:spMk id="2" creationId="{ED535DC8-3815-450D-B6F3-DC29B1FA909A}"/>
          </ac:spMkLst>
        </pc:spChg>
      </pc:sldChg>
      <pc:sldChg chg="modSp add">
        <pc:chgData name="Zacharie Guillaume" userId="0b127b5d76a21510" providerId="LiveId" clId="{EB77DF63-B1E2-4186-A4C3-C6174D824E20}" dt="2020-11-03T14:21:24.376" v="2570" actId="313"/>
        <pc:sldMkLst>
          <pc:docMk/>
          <pc:sldMk cId="1053881408" sldId="293"/>
        </pc:sldMkLst>
        <pc:spChg chg="mod">
          <ac:chgData name="Zacharie Guillaume" userId="0b127b5d76a21510" providerId="LiveId" clId="{EB77DF63-B1E2-4186-A4C3-C6174D824E20}" dt="2020-11-03T14:21:24.376" v="2570" actId="313"/>
          <ac:spMkLst>
            <pc:docMk/>
            <pc:sldMk cId="1053881408" sldId="293"/>
            <ac:spMk id="2" creationId="{ED535DC8-3815-450D-B6F3-DC29B1FA909A}"/>
          </ac:spMkLst>
        </pc:spChg>
      </pc:sldChg>
      <pc:sldChg chg="modSp add">
        <pc:chgData name="Zacharie Guillaume" userId="0b127b5d76a21510" providerId="LiveId" clId="{EB77DF63-B1E2-4186-A4C3-C6174D824E20}" dt="2020-11-03T13:13:42.666" v="1938" actId="20577"/>
        <pc:sldMkLst>
          <pc:docMk/>
          <pc:sldMk cId="4260299366" sldId="294"/>
        </pc:sldMkLst>
        <pc:spChg chg="mod">
          <ac:chgData name="Zacharie Guillaume" userId="0b127b5d76a21510" providerId="LiveId" clId="{EB77DF63-B1E2-4186-A4C3-C6174D824E20}" dt="2020-11-03T13:13:42.666" v="1938" actId="20577"/>
          <ac:spMkLst>
            <pc:docMk/>
            <pc:sldMk cId="4260299366" sldId="294"/>
            <ac:spMk id="2" creationId="{39458E21-E073-423D-882B-F5F6682BA99D}"/>
          </ac:spMkLst>
        </pc:spChg>
      </pc:sldChg>
      <pc:sldChg chg="addSp delSp modSp add modNotesTx">
        <pc:chgData name="Zacharie Guillaume" userId="0b127b5d76a21510" providerId="LiveId" clId="{EB77DF63-B1E2-4186-A4C3-C6174D824E20}" dt="2020-11-03T14:13:33.665" v="2433" actId="20577"/>
        <pc:sldMkLst>
          <pc:docMk/>
          <pc:sldMk cId="1480980198" sldId="295"/>
        </pc:sldMkLst>
        <pc:spChg chg="mod">
          <ac:chgData name="Zacharie Guillaume" userId="0b127b5d76a21510" providerId="LiveId" clId="{EB77DF63-B1E2-4186-A4C3-C6174D824E20}" dt="2020-11-03T14:12:30.604" v="2348"/>
          <ac:spMkLst>
            <pc:docMk/>
            <pc:sldMk cId="1480980198" sldId="295"/>
            <ac:spMk id="2" creationId="{997ADAAE-7F4F-4DCE-A87E-527E821BCAEA}"/>
          </ac:spMkLst>
        </pc:spChg>
        <pc:spChg chg="mod">
          <ac:chgData name="Zacharie Guillaume" userId="0b127b5d76a21510" providerId="LiveId" clId="{EB77DF63-B1E2-4186-A4C3-C6174D824E20}" dt="2020-11-03T14:13:33.665" v="2433" actId="20577"/>
          <ac:spMkLst>
            <pc:docMk/>
            <pc:sldMk cId="1480980198" sldId="295"/>
            <ac:spMk id="3" creationId="{E20A4C4C-BB58-4999-A4A6-7CFAAA3BBBF8}"/>
          </ac:spMkLst>
        </pc:spChg>
        <pc:spChg chg="del">
          <ac:chgData name="Zacharie Guillaume" userId="0b127b5d76a21510" providerId="LiveId" clId="{EB77DF63-B1E2-4186-A4C3-C6174D824E20}" dt="2020-11-03T14:12:15.665" v="2347"/>
          <ac:spMkLst>
            <pc:docMk/>
            <pc:sldMk cId="1480980198" sldId="295"/>
            <ac:spMk id="4" creationId="{6FD05418-8AAB-4787-85F0-57386839DE4B}"/>
          </ac:spMkLst>
        </pc:spChg>
        <pc:picChg chg="add mod">
          <ac:chgData name="Zacharie Guillaume" userId="0b127b5d76a21510" providerId="LiveId" clId="{EB77DF63-B1E2-4186-A4C3-C6174D824E20}" dt="2020-11-03T14:12:15.665" v="2347"/>
          <ac:picMkLst>
            <pc:docMk/>
            <pc:sldMk cId="1480980198" sldId="295"/>
            <ac:picMk id="8" creationId="{5FD0651F-C323-4332-ACC1-3A22A5DFEB4F}"/>
          </ac:picMkLst>
        </pc:picChg>
      </pc:sldChg>
      <pc:sldChg chg="addSp delSp modSp add">
        <pc:chgData name="Zacharie Guillaume" userId="0b127b5d76a21510" providerId="LiveId" clId="{EB77DF63-B1E2-4186-A4C3-C6174D824E20}" dt="2020-11-03T14:29:34.521" v="2726"/>
        <pc:sldMkLst>
          <pc:docMk/>
          <pc:sldMk cId="931203320" sldId="296"/>
        </pc:sldMkLst>
        <pc:spChg chg="mod">
          <ac:chgData name="Zacharie Guillaume" userId="0b127b5d76a21510" providerId="LiveId" clId="{EB77DF63-B1E2-4186-A4C3-C6174D824E20}" dt="2020-11-03T13:57:29.841" v="2204"/>
          <ac:spMkLst>
            <pc:docMk/>
            <pc:sldMk cId="931203320" sldId="296"/>
            <ac:spMk id="2" creationId="{997ADAAE-7F4F-4DCE-A87E-527E821BCAEA}"/>
          </ac:spMkLst>
        </pc:spChg>
        <pc:spChg chg="mod">
          <ac:chgData name="Zacharie Guillaume" userId="0b127b5d76a21510" providerId="LiveId" clId="{EB77DF63-B1E2-4186-A4C3-C6174D824E20}" dt="2020-11-03T14:20:31.494" v="2521" actId="20577"/>
          <ac:spMkLst>
            <pc:docMk/>
            <pc:sldMk cId="931203320" sldId="296"/>
            <ac:spMk id="3" creationId="{E20A4C4C-BB58-4999-A4A6-7CFAAA3BBBF8}"/>
          </ac:spMkLst>
        </pc:spChg>
        <pc:spChg chg="del">
          <ac:chgData name="Zacharie Guillaume" userId="0b127b5d76a21510" providerId="LiveId" clId="{EB77DF63-B1E2-4186-A4C3-C6174D824E20}" dt="2020-11-03T14:18:55.419" v="2500"/>
          <ac:spMkLst>
            <pc:docMk/>
            <pc:sldMk cId="931203320" sldId="296"/>
            <ac:spMk id="4" creationId="{6FD05418-8AAB-4787-85F0-57386839DE4B}"/>
          </ac:spMkLst>
        </pc:spChg>
        <pc:spChg chg="add del mod">
          <ac:chgData name="Zacharie Guillaume" userId="0b127b5d76a21510" providerId="LiveId" clId="{EB77DF63-B1E2-4186-A4C3-C6174D824E20}" dt="2020-11-03T14:20:06.032" v="2502"/>
          <ac:spMkLst>
            <pc:docMk/>
            <pc:sldMk cId="931203320" sldId="296"/>
            <ac:spMk id="10" creationId="{2DEF584F-F3B5-43FB-B3D9-A462DED4000C}"/>
          </ac:spMkLst>
        </pc:spChg>
        <pc:spChg chg="add del mod">
          <ac:chgData name="Zacharie Guillaume" userId="0b127b5d76a21510" providerId="LiveId" clId="{EB77DF63-B1E2-4186-A4C3-C6174D824E20}" dt="2020-11-03T14:29:34.521" v="2726"/>
          <ac:spMkLst>
            <pc:docMk/>
            <pc:sldMk cId="931203320" sldId="296"/>
            <ac:spMk id="14" creationId="{8D664843-75FE-4D9C-8CF2-D660C73EF704}"/>
          </ac:spMkLst>
        </pc:spChg>
        <pc:picChg chg="add del mod">
          <ac:chgData name="Zacharie Guillaume" userId="0b127b5d76a21510" providerId="LiveId" clId="{EB77DF63-B1E2-4186-A4C3-C6174D824E20}" dt="2020-11-03T14:19:31.749" v="2501" actId="478"/>
          <ac:picMkLst>
            <pc:docMk/>
            <pc:sldMk cId="931203320" sldId="296"/>
            <ac:picMk id="8" creationId="{365EF39E-11A1-442B-AE3D-0931D6058B43}"/>
          </ac:picMkLst>
        </pc:picChg>
        <pc:picChg chg="add del mod modCrop">
          <ac:chgData name="Zacharie Guillaume" userId="0b127b5d76a21510" providerId="LiveId" clId="{EB77DF63-B1E2-4186-A4C3-C6174D824E20}" dt="2020-11-03T14:29:26.335" v="2725" actId="478"/>
          <ac:picMkLst>
            <pc:docMk/>
            <pc:sldMk cId="931203320" sldId="296"/>
            <ac:picMk id="12" creationId="{91EC9E41-81C0-41F2-9FC9-51F15B4DD3B8}"/>
          </ac:picMkLst>
        </pc:picChg>
        <pc:picChg chg="add mod">
          <ac:chgData name="Zacharie Guillaume" userId="0b127b5d76a21510" providerId="LiveId" clId="{EB77DF63-B1E2-4186-A4C3-C6174D824E20}" dt="2020-11-03T14:29:34.521" v="2726"/>
          <ac:picMkLst>
            <pc:docMk/>
            <pc:sldMk cId="931203320" sldId="296"/>
            <ac:picMk id="16" creationId="{F7B1B45F-4BFB-4585-B28B-08F7697DA136}"/>
          </ac:picMkLst>
        </pc:picChg>
      </pc:sldChg>
      <pc:sldChg chg="addSp delSp modSp add">
        <pc:chgData name="Zacharie Guillaume" userId="0b127b5d76a21510" providerId="LiveId" clId="{EB77DF63-B1E2-4186-A4C3-C6174D824E20}" dt="2020-11-03T14:21:19.329" v="2569" actId="20577"/>
        <pc:sldMkLst>
          <pc:docMk/>
          <pc:sldMk cId="3289132853" sldId="297"/>
        </pc:sldMkLst>
        <pc:spChg chg="mod">
          <ac:chgData name="Zacharie Guillaume" userId="0b127b5d76a21510" providerId="LiveId" clId="{EB77DF63-B1E2-4186-A4C3-C6174D824E20}" dt="2020-11-03T13:57:31.419" v="2205"/>
          <ac:spMkLst>
            <pc:docMk/>
            <pc:sldMk cId="3289132853" sldId="297"/>
            <ac:spMk id="2" creationId="{997ADAAE-7F4F-4DCE-A87E-527E821BCAEA}"/>
          </ac:spMkLst>
        </pc:spChg>
        <pc:spChg chg="mod">
          <ac:chgData name="Zacharie Guillaume" userId="0b127b5d76a21510" providerId="LiveId" clId="{EB77DF63-B1E2-4186-A4C3-C6174D824E20}" dt="2020-11-03T14:21:19.329" v="2569" actId="20577"/>
          <ac:spMkLst>
            <pc:docMk/>
            <pc:sldMk cId="3289132853" sldId="297"/>
            <ac:spMk id="3" creationId="{E20A4C4C-BB58-4999-A4A6-7CFAAA3BBBF8}"/>
          </ac:spMkLst>
        </pc:spChg>
        <pc:spChg chg="add del">
          <ac:chgData name="Zacharie Guillaume" userId="0b127b5d76a21510" providerId="LiveId" clId="{EB77DF63-B1E2-4186-A4C3-C6174D824E20}" dt="2020-11-03T14:16:13.560" v="2493"/>
          <ac:spMkLst>
            <pc:docMk/>
            <pc:sldMk cId="3289132853" sldId="297"/>
            <ac:spMk id="4" creationId="{6FD05418-8AAB-4787-85F0-57386839DE4B}"/>
          </ac:spMkLst>
        </pc:spChg>
        <pc:picChg chg="add del mod">
          <ac:chgData name="Zacharie Guillaume" userId="0b127b5d76a21510" providerId="LiveId" clId="{EB77DF63-B1E2-4186-A4C3-C6174D824E20}" dt="2020-11-03T14:16:08.192" v="2492"/>
          <ac:picMkLst>
            <pc:docMk/>
            <pc:sldMk cId="3289132853" sldId="297"/>
            <ac:picMk id="8" creationId="{BA7A21DF-3E96-4A4D-AD21-FBD3A9388235}"/>
          </ac:picMkLst>
        </pc:picChg>
        <pc:picChg chg="add mod modCrop">
          <ac:chgData name="Zacharie Guillaume" userId="0b127b5d76a21510" providerId="LiveId" clId="{EB77DF63-B1E2-4186-A4C3-C6174D824E20}" dt="2020-11-03T14:16:44.748" v="2499" actId="18131"/>
          <ac:picMkLst>
            <pc:docMk/>
            <pc:sldMk cId="3289132853" sldId="297"/>
            <ac:picMk id="10" creationId="{4FF3546C-2CF2-4968-B3B2-37E540DDECB1}"/>
          </ac:picMkLst>
        </pc:picChg>
      </pc:sldChg>
      <pc:sldChg chg="addSp delSp modSp add">
        <pc:chgData name="Zacharie Guillaume" userId="0b127b5d76a21510" providerId="LiveId" clId="{EB77DF63-B1E2-4186-A4C3-C6174D824E20}" dt="2020-11-03T15:40:27.846" v="2822" actId="207"/>
        <pc:sldMkLst>
          <pc:docMk/>
          <pc:sldMk cId="2590296363" sldId="298"/>
        </pc:sldMkLst>
        <pc:spChg chg="mod">
          <ac:chgData name="Zacharie Guillaume" userId="0b127b5d76a21510" providerId="LiveId" clId="{EB77DF63-B1E2-4186-A4C3-C6174D824E20}" dt="2020-11-03T14:21:29.025" v="2571"/>
          <ac:spMkLst>
            <pc:docMk/>
            <pc:sldMk cId="2590296363" sldId="298"/>
            <ac:spMk id="2" creationId="{997ADAAE-7F4F-4DCE-A87E-527E821BCAEA}"/>
          </ac:spMkLst>
        </pc:spChg>
        <pc:spChg chg="mod">
          <ac:chgData name="Zacharie Guillaume" userId="0b127b5d76a21510" providerId="LiveId" clId="{EB77DF63-B1E2-4186-A4C3-C6174D824E20}" dt="2020-11-03T15:36:41.002" v="2754" actId="6549"/>
          <ac:spMkLst>
            <pc:docMk/>
            <pc:sldMk cId="2590296363" sldId="298"/>
            <ac:spMk id="3" creationId="{E20A4C4C-BB58-4999-A4A6-7CFAAA3BBBF8}"/>
          </ac:spMkLst>
        </pc:spChg>
        <pc:spChg chg="del">
          <ac:chgData name="Zacharie Guillaume" userId="0b127b5d76a21510" providerId="LiveId" clId="{EB77DF63-B1E2-4186-A4C3-C6174D824E20}" dt="2020-11-03T14:30:11.327" v="2727" actId="478"/>
          <ac:spMkLst>
            <pc:docMk/>
            <pc:sldMk cId="2590296363" sldId="298"/>
            <ac:spMk id="4" creationId="{6FD05418-8AAB-4787-85F0-57386839DE4B}"/>
          </ac:spMkLst>
        </pc:spChg>
        <pc:spChg chg="mod">
          <ac:chgData name="Zacharie Guillaume" userId="0b127b5d76a21510" providerId="LiveId" clId="{EB77DF63-B1E2-4186-A4C3-C6174D824E20}" dt="2020-11-03T15:38:06.013" v="2814" actId="14100"/>
          <ac:spMkLst>
            <pc:docMk/>
            <pc:sldMk cId="2590296363" sldId="298"/>
            <ac:spMk id="6" creationId="{D70D803F-B640-4569-96B0-77E19873DCF7}"/>
          </ac:spMkLst>
        </pc:spChg>
        <pc:spChg chg="add del mod">
          <ac:chgData name="Zacharie Guillaume" userId="0b127b5d76a21510" providerId="LiveId" clId="{EB77DF63-B1E2-4186-A4C3-C6174D824E20}" dt="2020-11-03T15:39:16.654" v="2815"/>
          <ac:spMkLst>
            <pc:docMk/>
            <pc:sldMk cId="2590296363" sldId="298"/>
            <ac:spMk id="7" creationId="{73110461-634B-4E8C-A20D-492346DA304E}"/>
          </ac:spMkLst>
        </pc:spChg>
        <pc:picChg chg="add mod modCrop">
          <ac:chgData name="Zacharie Guillaume" userId="0b127b5d76a21510" providerId="LiveId" clId="{EB77DF63-B1E2-4186-A4C3-C6174D824E20}" dt="2020-11-03T15:40:27.846" v="2822" actId="207"/>
          <ac:picMkLst>
            <pc:docMk/>
            <pc:sldMk cId="2590296363" sldId="298"/>
            <ac:picMk id="9" creationId="{2BB01876-D033-4E17-BAA6-40E8A704CE31}"/>
          </ac:picMkLst>
        </pc:picChg>
      </pc:sldChg>
      <pc:sldChg chg="modSp add del">
        <pc:chgData name="Zacharie Guillaume" userId="0b127b5d76a21510" providerId="LiveId" clId="{EB77DF63-B1E2-4186-A4C3-C6174D824E20}" dt="2020-11-03T14:22:08.010" v="2587" actId="2696"/>
        <pc:sldMkLst>
          <pc:docMk/>
          <pc:sldMk cId="2232859896" sldId="299"/>
        </pc:sldMkLst>
        <pc:spChg chg="mod">
          <ac:chgData name="Zacharie Guillaume" userId="0b127b5d76a21510" providerId="LiveId" clId="{EB77DF63-B1E2-4186-A4C3-C6174D824E20}" dt="2020-11-03T14:21:31.103" v="2572"/>
          <ac:spMkLst>
            <pc:docMk/>
            <pc:sldMk cId="2232859896" sldId="299"/>
            <ac:spMk id="2" creationId="{997ADAAE-7F4F-4DCE-A87E-527E821BCAEA}"/>
          </ac:spMkLst>
        </pc:spChg>
      </pc:sldChg>
      <pc:sldChg chg="modSp add del">
        <pc:chgData name="Zacharie Guillaume" userId="0b127b5d76a21510" providerId="LiveId" clId="{EB77DF63-B1E2-4186-A4C3-C6174D824E20}" dt="2020-11-03T14:22:08.953" v="2588" actId="2696"/>
        <pc:sldMkLst>
          <pc:docMk/>
          <pc:sldMk cId="1830570229" sldId="300"/>
        </pc:sldMkLst>
        <pc:spChg chg="mod">
          <ac:chgData name="Zacharie Guillaume" userId="0b127b5d76a21510" providerId="LiveId" clId="{EB77DF63-B1E2-4186-A4C3-C6174D824E20}" dt="2020-11-03T14:21:34.473" v="2573"/>
          <ac:spMkLst>
            <pc:docMk/>
            <pc:sldMk cId="1830570229" sldId="300"/>
            <ac:spMk id="2" creationId="{997ADAAE-7F4F-4DCE-A87E-527E821BCAEA}"/>
          </ac:spMkLst>
        </pc:spChg>
      </pc:sldChg>
      <pc:sldChg chg="modSp add del">
        <pc:chgData name="Zacharie Guillaume" userId="0b127b5d76a21510" providerId="LiveId" clId="{EB77DF63-B1E2-4186-A4C3-C6174D824E20}" dt="2020-11-03T14:22:10.554" v="2589" actId="2696"/>
        <pc:sldMkLst>
          <pc:docMk/>
          <pc:sldMk cId="1459237066" sldId="301"/>
        </pc:sldMkLst>
        <pc:spChg chg="mod">
          <ac:chgData name="Zacharie Guillaume" userId="0b127b5d76a21510" providerId="LiveId" clId="{EB77DF63-B1E2-4186-A4C3-C6174D824E20}" dt="2020-11-03T14:21:36.399" v="2574"/>
          <ac:spMkLst>
            <pc:docMk/>
            <pc:sldMk cId="1459237066" sldId="301"/>
            <ac:spMk id="2" creationId="{997ADAAE-7F4F-4DCE-A87E-527E821BCAEA}"/>
          </ac:spMkLst>
        </pc:spChg>
      </pc:sldChg>
      <pc:sldChg chg="delSp modSp add del">
        <pc:chgData name="Zacharie Guillaume" userId="0b127b5d76a21510" providerId="LiveId" clId="{EB77DF63-B1E2-4186-A4C3-C6174D824E20}" dt="2020-11-03T16:24:27.885" v="3439" actId="2696"/>
        <pc:sldMkLst>
          <pc:docMk/>
          <pc:sldMk cId="130333964" sldId="302"/>
        </pc:sldMkLst>
        <pc:spChg chg="mod">
          <ac:chgData name="Zacharie Guillaume" userId="0b127b5d76a21510" providerId="LiveId" clId="{EB77DF63-B1E2-4186-A4C3-C6174D824E20}" dt="2020-11-03T16:23:43.346" v="3407"/>
          <ac:spMkLst>
            <pc:docMk/>
            <pc:sldMk cId="130333964" sldId="302"/>
            <ac:spMk id="2" creationId="{997ADAAE-7F4F-4DCE-A87E-527E821BCAEA}"/>
          </ac:spMkLst>
        </pc:spChg>
        <pc:spChg chg="del">
          <ac:chgData name="Zacharie Guillaume" userId="0b127b5d76a21510" providerId="LiveId" clId="{EB77DF63-B1E2-4186-A4C3-C6174D824E20}" dt="2020-11-03T16:23:11.273" v="3382" actId="478"/>
          <ac:spMkLst>
            <pc:docMk/>
            <pc:sldMk cId="130333964" sldId="302"/>
            <ac:spMk id="3" creationId="{E20A4C4C-BB58-4999-A4A6-7CFAAA3BBBF8}"/>
          </ac:spMkLst>
        </pc:spChg>
      </pc:sldChg>
      <pc:sldChg chg="addSp delSp modSp add">
        <pc:chgData name="Zacharie Guillaume" userId="0b127b5d76a21510" providerId="LiveId" clId="{EB77DF63-B1E2-4186-A4C3-C6174D824E20}" dt="2020-11-03T16:33:41.889" v="3539"/>
        <pc:sldMkLst>
          <pc:docMk/>
          <pc:sldMk cId="1280155702" sldId="303"/>
        </pc:sldMkLst>
        <pc:spChg chg="mod">
          <ac:chgData name="Zacharie Guillaume" userId="0b127b5d76a21510" providerId="LiveId" clId="{EB77DF63-B1E2-4186-A4C3-C6174D824E20}" dt="2020-11-03T16:24:10.986" v="3423"/>
          <ac:spMkLst>
            <pc:docMk/>
            <pc:sldMk cId="1280155702" sldId="303"/>
            <ac:spMk id="2" creationId="{997ADAAE-7F4F-4DCE-A87E-527E821BCAEA}"/>
          </ac:spMkLst>
        </pc:spChg>
        <pc:spChg chg="mod">
          <ac:chgData name="Zacharie Guillaume" userId="0b127b5d76a21510" providerId="LiveId" clId="{EB77DF63-B1E2-4186-A4C3-C6174D824E20}" dt="2020-11-03T16:32:09.255" v="3534" actId="20577"/>
          <ac:spMkLst>
            <pc:docMk/>
            <pc:sldMk cId="1280155702" sldId="303"/>
            <ac:spMk id="3" creationId="{E20A4C4C-BB58-4999-A4A6-7CFAAA3BBBF8}"/>
          </ac:spMkLst>
        </pc:spChg>
        <pc:spChg chg="del">
          <ac:chgData name="Zacharie Guillaume" userId="0b127b5d76a21510" providerId="LiveId" clId="{EB77DF63-B1E2-4186-A4C3-C6174D824E20}" dt="2020-11-03T16:33:41.889" v="3539"/>
          <ac:spMkLst>
            <pc:docMk/>
            <pc:sldMk cId="1280155702" sldId="303"/>
            <ac:spMk id="4" creationId="{6FD05418-8AAB-4787-85F0-57386839DE4B}"/>
          </ac:spMkLst>
        </pc:spChg>
        <pc:picChg chg="add mod">
          <ac:chgData name="Zacharie Guillaume" userId="0b127b5d76a21510" providerId="LiveId" clId="{EB77DF63-B1E2-4186-A4C3-C6174D824E20}" dt="2020-11-03T16:33:41.889" v="3539"/>
          <ac:picMkLst>
            <pc:docMk/>
            <pc:sldMk cId="1280155702" sldId="303"/>
            <ac:picMk id="8" creationId="{9BD05FE2-17A0-4589-884D-2E60FD09D33C}"/>
          </ac:picMkLst>
        </pc:picChg>
      </pc:sldChg>
      <pc:sldChg chg="addSp delSp modSp add ord modNotesTx">
        <pc:chgData name="Zacharie Guillaume" userId="0b127b5d76a21510" providerId="LiveId" clId="{EB77DF63-B1E2-4186-A4C3-C6174D824E20}" dt="2020-11-03T20:24:22.144" v="5308" actId="20577"/>
        <pc:sldMkLst>
          <pc:docMk/>
          <pc:sldMk cId="2736164760" sldId="304"/>
        </pc:sldMkLst>
        <pc:spChg chg="mod">
          <ac:chgData name="Zacharie Guillaume" userId="0b127b5d76a21510" providerId="LiveId" clId="{EB77DF63-B1E2-4186-A4C3-C6174D824E20}" dt="2020-11-03T16:24:05.295" v="3422"/>
          <ac:spMkLst>
            <pc:docMk/>
            <pc:sldMk cId="2736164760" sldId="304"/>
            <ac:spMk id="2" creationId="{997ADAAE-7F4F-4DCE-A87E-527E821BCAEA}"/>
          </ac:spMkLst>
        </pc:spChg>
        <pc:spChg chg="mod">
          <ac:chgData name="Zacharie Guillaume" userId="0b127b5d76a21510" providerId="LiveId" clId="{EB77DF63-B1E2-4186-A4C3-C6174D824E20}" dt="2020-11-03T16:31:13.474" v="3518" actId="20577"/>
          <ac:spMkLst>
            <pc:docMk/>
            <pc:sldMk cId="2736164760" sldId="304"/>
            <ac:spMk id="3" creationId="{E20A4C4C-BB58-4999-A4A6-7CFAAA3BBBF8}"/>
          </ac:spMkLst>
        </pc:spChg>
        <pc:spChg chg="del">
          <ac:chgData name="Zacharie Guillaume" userId="0b127b5d76a21510" providerId="LiveId" clId="{EB77DF63-B1E2-4186-A4C3-C6174D824E20}" dt="2020-11-03T16:28:28.144" v="3477"/>
          <ac:spMkLst>
            <pc:docMk/>
            <pc:sldMk cId="2736164760" sldId="304"/>
            <ac:spMk id="4" creationId="{6FD05418-8AAB-4787-85F0-57386839DE4B}"/>
          </ac:spMkLst>
        </pc:spChg>
        <pc:picChg chg="add del mod">
          <ac:chgData name="Zacharie Guillaume" userId="0b127b5d76a21510" providerId="LiveId" clId="{EB77DF63-B1E2-4186-A4C3-C6174D824E20}" dt="2020-11-03T16:28:08.354" v="3476" actId="478"/>
          <ac:picMkLst>
            <pc:docMk/>
            <pc:sldMk cId="2736164760" sldId="304"/>
            <ac:picMk id="7" creationId="{F44D7D68-65E1-461D-A85C-CBCD55FA3750}"/>
          </ac:picMkLst>
        </pc:picChg>
        <pc:picChg chg="add mod modCrop">
          <ac:chgData name="Zacharie Guillaume" userId="0b127b5d76a21510" providerId="LiveId" clId="{EB77DF63-B1E2-4186-A4C3-C6174D824E20}" dt="2020-11-03T16:29:04.237" v="3489" actId="14100"/>
          <ac:picMkLst>
            <pc:docMk/>
            <pc:sldMk cId="2736164760" sldId="304"/>
            <ac:picMk id="9" creationId="{4EC1A413-1B48-4C4F-8DB8-26070B4566EF}"/>
          </ac:picMkLst>
        </pc:picChg>
      </pc:sldChg>
      <pc:sldChg chg="addSp delSp modSp add">
        <pc:chgData name="Zacharie Guillaume" userId="0b127b5d76a21510" providerId="LiveId" clId="{EB77DF63-B1E2-4186-A4C3-C6174D824E20}" dt="2020-11-03T16:34:05.301" v="3540"/>
        <pc:sldMkLst>
          <pc:docMk/>
          <pc:sldMk cId="2719939774" sldId="305"/>
        </pc:sldMkLst>
        <pc:spChg chg="mod">
          <ac:chgData name="Zacharie Guillaume" userId="0b127b5d76a21510" providerId="LiveId" clId="{EB77DF63-B1E2-4186-A4C3-C6174D824E20}" dt="2020-11-03T16:24:38.609" v="3456"/>
          <ac:spMkLst>
            <pc:docMk/>
            <pc:sldMk cId="2719939774" sldId="305"/>
            <ac:spMk id="2" creationId="{997ADAAE-7F4F-4DCE-A87E-527E821BCAEA}"/>
          </ac:spMkLst>
        </pc:spChg>
        <pc:spChg chg="mod">
          <ac:chgData name="Zacharie Guillaume" userId="0b127b5d76a21510" providerId="LiveId" clId="{EB77DF63-B1E2-4186-A4C3-C6174D824E20}" dt="2020-11-03T16:32:46.557" v="3538" actId="20577"/>
          <ac:spMkLst>
            <pc:docMk/>
            <pc:sldMk cId="2719939774" sldId="305"/>
            <ac:spMk id="3" creationId="{E20A4C4C-BB58-4999-A4A6-7CFAAA3BBBF8}"/>
          </ac:spMkLst>
        </pc:spChg>
        <pc:spChg chg="del">
          <ac:chgData name="Zacharie Guillaume" userId="0b127b5d76a21510" providerId="LiveId" clId="{EB77DF63-B1E2-4186-A4C3-C6174D824E20}" dt="2020-11-03T16:34:05.301" v="3540"/>
          <ac:spMkLst>
            <pc:docMk/>
            <pc:sldMk cId="2719939774" sldId="305"/>
            <ac:spMk id="4" creationId="{6FD05418-8AAB-4787-85F0-57386839DE4B}"/>
          </ac:spMkLst>
        </pc:spChg>
        <pc:picChg chg="add mod">
          <ac:chgData name="Zacharie Guillaume" userId="0b127b5d76a21510" providerId="LiveId" clId="{EB77DF63-B1E2-4186-A4C3-C6174D824E20}" dt="2020-11-03T16:34:05.301" v="3540"/>
          <ac:picMkLst>
            <pc:docMk/>
            <pc:sldMk cId="2719939774" sldId="305"/>
            <ac:picMk id="8" creationId="{F4FB5730-0FE6-47E3-BD18-9FDF4029BE59}"/>
          </ac:picMkLst>
        </pc:picChg>
      </pc:sldChg>
      <pc:sldChg chg="modSp add del">
        <pc:chgData name="Zacharie Guillaume" userId="0b127b5d76a21510" providerId="LiveId" clId="{EB77DF63-B1E2-4186-A4C3-C6174D824E20}" dt="2020-11-03T15:51:22.433" v="2860" actId="2696"/>
        <pc:sldMkLst>
          <pc:docMk/>
          <pc:sldMk cId="3528923840" sldId="306"/>
        </pc:sldMkLst>
        <pc:spChg chg="mod">
          <ac:chgData name="Zacharie Guillaume" userId="0b127b5d76a21510" providerId="LiveId" clId="{EB77DF63-B1E2-4186-A4C3-C6174D824E20}" dt="2020-11-03T14:22:44.054" v="2616" actId="20577"/>
          <ac:spMkLst>
            <pc:docMk/>
            <pc:sldMk cId="3528923840" sldId="306"/>
            <ac:spMk id="3" creationId="{E20A4C4C-BB58-4999-A4A6-7CFAAA3BBBF8}"/>
          </ac:spMkLst>
        </pc:spChg>
      </pc:sldChg>
      <pc:sldChg chg="addSp delSp modSp add modNotesTx">
        <pc:chgData name="Zacharie Guillaume" userId="0b127b5d76a21510" providerId="LiveId" clId="{EB77DF63-B1E2-4186-A4C3-C6174D824E20}" dt="2020-11-03T16:22:40.780" v="3369" actId="20577"/>
        <pc:sldMkLst>
          <pc:docMk/>
          <pc:sldMk cId="1277362310" sldId="307"/>
        </pc:sldMkLst>
        <pc:spChg chg="mod">
          <ac:chgData name="Zacharie Guillaume" userId="0b127b5d76a21510" providerId="LiveId" clId="{EB77DF63-B1E2-4186-A4C3-C6174D824E20}" dt="2020-11-03T16:11:30.197" v="2993" actId="20577"/>
          <ac:spMkLst>
            <pc:docMk/>
            <pc:sldMk cId="1277362310" sldId="307"/>
            <ac:spMk id="3" creationId="{E20A4C4C-BB58-4999-A4A6-7CFAAA3BBBF8}"/>
          </ac:spMkLst>
        </pc:spChg>
        <pc:spChg chg="del">
          <ac:chgData name="Zacharie Guillaume" userId="0b127b5d76a21510" providerId="LiveId" clId="{EB77DF63-B1E2-4186-A4C3-C6174D824E20}" dt="2020-11-03T16:05:19.820" v="2861"/>
          <ac:spMkLst>
            <pc:docMk/>
            <pc:sldMk cId="1277362310" sldId="307"/>
            <ac:spMk id="4" creationId="{6FD05418-8AAB-4787-85F0-57386839DE4B}"/>
          </ac:spMkLst>
        </pc:spChg>
        <pc:picChg chg="add mod modCrop">
          <ac:chgData name="Zacharie Guillaume" userId="0b127b5d76a21510" providerId="LiveId" clId="{EB77DF63-B1E2-4186-A4C3-C6174D824E20}" dt="2020-11-03T16:05:34.416" v="2865" actId="207"/>
          <ac:picMkLst>
            <pc:docMk/>
            <pc:sldMk cId="1277362310" sldId="307"/>
            <ac:picMk id="8" creationId="{07D7A30F-28B6-4633-89F0-6E020410DD6B}"/>
          </ac:picMkLst>
        </pc:picChg>
      </pc:sldChg>
      <pc:sldChg chg="addSp delSp modSp add modNotesTx">
        <pc:chgData name="Zacharie Guillaume" userId="0b127b5d76a21510" providerId="LiveId" clId="{EB77DF63-B1E2-4186-A4C3-C6174D824E20}" dt="2020-11-03T20:23:21.867" v="5280" actId="20577"/>
        <pc:sldMkLst>
          <pc:docMk/>
          <pc:sldMk cId="4002695601" sldId="308"/>
        </pc:sldMkLst>
        <pc:spChg chg="mod">
          <ac:chgData name="Zacharie Guillaume" userId="0b127b5d76a21510" providerId="LiveId" clId="{EB77DF63-B1E2-4186-A4C3-C6174D824E20}" dt="2020-11-03T16:21:48.412" v="3350" actId="20577"/>
          <ac:spMkLst>
            <pc:docMk/>
            <pc:sldMk cId="4002695601" sldId="308"/>
            <ac:spMk id="3" creationId="{E20A4C4C-BB58-4999-A4A6-7CFAAA3BBBF8}"/>
          </ac:spMkLst>
        </pc:spChg>
        <pc:spChg chg="del">
          <ac:chgData name="Zacharie Guillaume" userId="0b127b5d76a21510" providerId="LiveId" clId="{EB77DF63-B1E2-4186-A4C3-C6174D824E20}" dt="2020-11-03T16:16:18.156" v="3047"/>
          <ac:spMkLst>
            <pc:docMk/>
            <pc:sldMk cId="4002695601" sldId="308"/>
            <ac:spMk id="4" creationId="{6FD05418-8AAB-4787-85F0-57386839DE4B}"/>
          </ac:spMkLst>
        </pc:spChg>
        <pc:picChg chg="add mod modCrop">
          <ac:chgData name="Zacharie Guillaume" userId="0b127b5d76a21510" providerId="LiveId" clId="{EB77DF63-B1E2-4186-A4C3-C6174D824E20}" dt="2020-11-03T16:16:30.642" v="3053" actId="207"/>
          <ac:picMkLst>
            <pc:docMk/>
            <pc:sldMk cId="4002695601" sldId="308"/>
            <ac:picMk id="8" creationId="{0491FDB8-84A4-48A3-AC42-C6B8D3920028}"/>
          </ac:picMkLst>
        </pc:picChg>
      </pc:sldChg>
      <pc:sldChg chg="addSp delSp modSp add del">
        <pc:chgData name="Zacharie Guillaume" userId="0b127b5d76a21510" providerId="LiveId" clId="{EB77DF63-B1E2-4186-A4C3-C6174D824E20}" dt="2020-11-03T15:36:54.220" v="2760" actId="2696"/>
        <pc:sldMkLst>
          <pc:docMk/>
          <pc:sldMk cId="664761604" sldId="309"/>
        </pc:sldMkLst>
        <pc:spChg chg="del mod">
          <ac:chgData name="Zacharie Guillaume" userId="0b127b5d76a21510" providerId="LiveId" clId="{EB77DF63-B1E2-4186-A4C3-C6174D824E20}" dt="2020-11-03T15:36:52.475" v="2759" actId="478"/>
          <ac:spMkLst>
            <pc:docMk/>
            <pc:sldMk cId="664761604" sldId="309"/>
            <ac:spMk id="2" creationId="{489E1949-876D-464A-817C-E2600C4127C0}"/>
          </ac:spMkLst>
        </pc:spChg>
        <pc:spChg chg="add mod">
          <ac:chgData name="Zacharie Guillaume" userId="0b127b5d76a21510" providerId="LiveId" clId="{EB77DF63-B1E2-4186-A4C3-C6174D824E20}" dt="2020-11-03T15:36:52.475" v="2759" actId="478"/>
          <ac:spMkLst>
            <pc:docMk/>
            <pc:sldMk cId="664761604" sldId="309"/>
            <ac:spMk id="4" creationId="{9CC3F8B4-E020-4EB4-839F-EFA1B94AED4E}"/>
          </ac:spMkLst>
        </pc:spChg>
      </pc:sldChg>
      <pc:sldChg chg="addSp delSp modSp add del">
        <pc:chgData name="Zacharie Guillaume" userId="0b127b5d76a21510" providerId="LiveId" clId="{EB77DF63-B1E2-4186-A4C3-C6174D824E20}" dt="2020-11-03T15:36:15.538" v="2745" actId="2696"/>
        <pc:sldMkLst>
          <pc:docMk/>
          <pc:sldMk cId="2225380683" sldId="309"/>
        </pc:sldMkLst>
        <pc:spChg chg="del">
          <ac:chgData name="Zacharie Guillaume" userId="0b127b5d76a21510" providerId="LiveId" clId="{EB77DF63-B1E2-4186-A4C3-C6174D824E20}" dt="2020-11-03T14:28:30.640" v="2715"/>
          <ac:spMkLst>
            <pc:docMk/>
            <pc:sldMk cId="2225380683" sldId="309"/>
            <ac:spMk id="2" creationId="{CF72F496-E756-4708-A7B4-AFC53C51602D}"/>
          </ac:spMkLst>
        </pc:spChg>
        <pc:spChg chg="del">
          <ac:chgData name="Zacharie Guillaume" userId="0b127b5d76a21510" providerId="LiveId" clId="{EB77DF63-B1E2-4186-A4C3-C6174D824E20}" dt="2020-11-03T14:28:30.640" v="2715"/>
          <ac:spMkLst>
            <pc:docMk/>
            <pc:sldMk cId="2225380683" sldId="309"/>
            <ac:spMk id="3" creationId="{021A418B-CC75-471D-B29E-8E6DA082F5AC}"/>
          </ac:spMkLst>
        </pc:spChg>
        <pc:spChg chg="del">
          <ac:chgData name="Zacharie Guillaume" userId="0b127b5d76a21510" providerId="LiveId" clId="{EB77DF63-B1E2-4186-A4C3-C6174D824E20}" dt="2020-11-03T14:28:30.640" v="2715"/>
          <ac:spMkLst>
            <pc:docMk/>
            <pc:sldMk cId="2225380683" sldId="309"/>
            <ac:spMk id="4" creationId="{CF5EDCE3-2759-4951-B8AC-E10EDF75C1D5}"/>
          </ac:spMkLst>
        </pc:spChg>
        <pc:spChg chg="del">
          <ac:chgData name="Zacharie Guillaume" userId="0b127b5d76a21510" providerId="LiveId" clId="{EB77DF63-B1E2-4186-A4C3-C6174D824E20}" dt="2020-11-03T14:28:30.640" v="2715"/>
          <ac:spMkLst>
            <pc:docMk/>
            <pc:sldMk cId="2225380683" sldId="309"/>
            <ac:spMk id="5" creationId="{2EF4D43D-8084-48BE-9AD8-8DDCB47B0B85}"/>
          </ac:spMkLst>
        </pc:spChg>
        <pc:spChg chg="del">
          <ac:chgData name="Zacharie Guillaume" userId="0b127b5d76a21510" providerId="LiveId" clId="{EB77DF63-B1E2-4186-A4C3-C6174D824E20}" dt="2020-11-03T14:28:30.640" v="2715"/>
          <ac:spMkLst>
            <pc:docMk/>
            <pc:sldMk cId="2225380683" sldId="309"/>
            <ac:spMk id="6" creationId="{492D8017-B91C-459D-AE53-7C45528C8F2F}"/>
          </ac:spMkLst>
        </pc:spChg>
        <pc:spChg chg="add del mod">
          <ac:chgData name="Zacharie Guillaume" userId="0b127b5d76a21510" providerId="LiveId" clId="{EB77DF63-B1E2-4186-A4C3-C6174D824E20}" dt="2020-11-03T14:28:52.355" v="2724" actId="478"/>
          <ac:spMkLst>
            <pc:docMk/>
            <pc:sldMk cId="2225380683" sldId="309"/>
            <ac:spMk id="7" creationId="{819331B9-1120-4615-B015-B0B0A804BAE2}"/>
          </ac:spMkLst>
        </pc:spChg>
        <pc:spChg chg="add mod">
          <ac:chgData name="Zacharie Guillaume" userId="0b127b5d76a21510" providerId="LiveId" clId="{EB77DF63-B1E2-4186-A4C3-C6174D824E20}" dt="2020-11-03T14:28:42.629" v="2723" actId="20577"/>
          <ac:spMkLst>
            <pc:docMk/>
            <pc:sldMk cId="2225380683" sldId="309"/>
            <ac:spMk id="8" creationId="{E9432A54-FFAE-4A1D-A02C-A3D30FBE618D}"/>
          </ac:spMkLst>
        </pc:spChg>
        <pc:spChg chg="add del mod">
          <ac:chgData name="Zacharie Guillaume" userId="0b127b5d76a21510" providerId="LiveId" clId="{EB77DF63-B1E2-4186-A4C3-C6174D824E20}" dt="2020-11-03T14:28:36.443" v="2718" actId="478"/>
          <ac:spMkLst>
            <pc:docMk/>
            <pc:sldMk cId="2225380683" sldId="309"/>
            <ac:spMk id="9" creationId="{50D382DC-C493-4223-A4B8-678BB89909CE}"/>
          </ac:spMkLst>
        </pc:spChg>
      </pc:sldChg>
      <pc:sldChg chg="add del">
        <pc:chgData name="Zacharie Guillaume" userId="0b127b5d76a21510" providerId="LiveId" clId="{EB77DF63-B1E2-4186-A4C3-C6174D824E20}" dt="2020-11-03T19:32:19.150" v="4227"/>
        <pc:sldMkLst>
          <pc:docMk/>
          <pc:sldMk cId="2681984070" sldId="309"/>
        </pc:sldMkLst>
      </pc:sldChg>
      <pc:sldChg chg="modSp add ord">
        <pc:chgData name="Zacharie Guillaume" userId="0b127b5d76a21510" providerId="LiveId" clId="{EB77DF63-B1E2-4186-A4C3-C6174D824E20}" dt="2020-11-03T19:33:33.897" v="4292" actId="20577"/>
        <pc:sldMkLst>
          <pc:docMk/>
          <pc:sldMk cId="3961597297" sldId="309"/>
        </pc:sldMkLst>
        <pc:spChg chg="mod">
          <ac:chgData name="Zacharie Guillaume" userId="0b127b5d76a21510" providerId="LiveId" clId="{EB77DF63-B1E2-4186-A4C3-C6174D824E20}" dt="2020-11-03T19:32:53.510" v="4231"/>
          <ac:spMkLst>
            <pc:docMk/>
            <pc:sldMk cId="3961597297" sldId="309"/>
            <ac:spMk id="2" creationId="{997ADAAE-7F4F-4DCE-A87E-527E821BCAEA}"/>
          </ac:spMkLst>
        </pc:spChg>
        <pc:spChg chg="mod">
          <ac:chgData name="Zacharie Guillaume" userId="0b127b5d76a21510" providerId="LiveId" clId="{EB77DF63-B1E2-4186-A4C3-C6174D824E20}" dt="2020-11-03T19:33:33.897" v="4292" actId="20577"/>
          <ac:spMkLst>
            <pc:docMk/>
            <pc:sldMk cId="3961597297" sldId="309"/>
            <ac:spMk id="3" creationId="{E20A4C4C-BB58-4999-A4A6-7CFAAA3BBBF8}"/>
          </ac:spMkLst>
        </pc:spChg>
        <pc:spChg chg="mod">
          <ac:chgData name="Zacharie Guillaume" userId="0b127b5d76a21510" providerId="LiveId" clId="{EB77DF63-B1E2-4186-A4C3-C6174D824E20}" dt="2020-11-03T19:33:05.188" v="4234" actId="20577"/>
          <ac:spMkLst>
            <pc:docMk/>
            <pc:sldMk cId="3961597297" sldId="309"/>
            <ac:spMk id="5" creationId="{971524ED-A2A9-4FD6-9F7C-A7E64A69E750}"/>
          </ac:spMkLst>
        </pc:spChg>
        <pc:spChg chg="mod">
          <ac:chgData name="Zacharie Guillaume" userId="0b127b5d76a21510" providerId="LiveId" clId="{EB77DF63-B1E2-4186-A4C3-C6174D824E20}" dt="2020-11-03T19:33:01.049" v="4232"/>
          <ac:spMkLst>
            <pc:docMk/>
            <pc:sldMk cId="3961597297" sldId="309"/>
            <ac:spMk id="6" creationId="{D70D803F-B640-4569-96B0-77E19873DCF7}"/>
          </ac:spMkLst>
        </pc:spChg>
      </pc:sldChg>
      <pc:sldChg chg="addSp delSp modSp add del">
        <pc:chgData name="Zacharie Guillaume" userId="0b127b5d76a21510" providerId="LiveId" clId="{EB77DF63-B1E2-4186-A4C3-C6174D824E20}" dt="2020-11-03T19:29:47.676" v="4225" actId="2696"/>
        <pc:sldMkLst>
          <pc:docMk/>
          <pc:sldMk cId="4131589986" sldId="309"/>
        </pc:sldMkLst>
        <pc:spChg chg="mod">
          <ac:chgData name="Zacharie Guillaume" userId="0b127b5d76a21510" providerId="LiveId" clId="{EB77DF63-B1E2-4186-A4C3-C6174D824E20}" dt="2020-11-03T15:37:18.825" v="2812" actId="20577"/>
          <ac:spMkLst>
            <pc:docMk/>
            <pc:sldMk cId="4131589986" sldId="309"/>
            <ac:spMk id="3" creationId="{E20A4C4C-BB58-4999-A4A6-7CFAAA3BBBF8}"/>
          </ac:spMkLst>
        </pc:spChg>
        <pc:spChg chg="add del mod">
          <ac:chgData name="Zacharie Guillaume" userId="0b127b5d76a21510" providerId="LiveId" clId="{EB77DF63-B1E2-4186-A4C3-C6174D824E20}" dt="2020-11-03T15:46:44.751" v="2858"/>
          <ac:spMkLst>
            <pc:docMk/>
            <pc:sldMk cId="4131589986" sldId="309"/>
            <ac:spMk id="4" creationId="{9CA2AF83-2CE3-40D5-9308-D4A1FD0230BC}"/>
          </ac:spMkLst>
        </pc:spChg>
        <pc:spChg chg="mod">
          <ac:chgData name="Zacharie Guillaume" userId="0b127b5d76a21510" providerId="LiveId" clId="{EB77DF63-B1E2-4186-A4C3-C6174D824E20}" dt="2020-11-03T15:46:36.268" v="2857" actId="14100"/>
          <ac:spMkLst>
            <pc:docMk/>
            <pc:sldMk cId="4131589986" sldId="309"/>
            <ac:spMk id="6" creationId="{D70D803F-B640-4569-96B0-77E19873DCF7}"/>
          </ac:spMkLst>
        </pc:spChg>
        <pc:picChg chg="add mod">
          <ac:chgData name="Zacharie Guillaume" userId="0b127b5d76a21510" providerId="LiveId" clId="{EB77DF63-B1E2-4186-A4C3-C6174D824E20}" dt="2020-11-03T15:46:44.751" v="2858"/>
          <ac:picMkLst>
            <pc:docMk/>
            <pc:sldMk cId="4131589986" sldId="309"/>
            <ac:picMk id="8" creationId="{E8A2D1A8-9651-4781-9862-A0E5E12EF4B8}"/>
          </ac:picMkLst>
        </pc:picChg>
      </pc:sldChg>
      <pc:sldChg chg="add del">
        <pc:chgData name="Zacharie Guillaume" userId="0b127b5d76a21510" providerId="LiveId" clId="{EB77DF63-B1E2-4186-A4C3-C6174D824E20}" dt="2020-11-03T15:46:54.364" v="2859" actId="2696"/>
        <pc:sldMkLst>
          <pc:docMk/>
          <pc:sldMk cId="1922289395" sldId="310"/>
        </pc:sldMkLst>
      </pc:sldChg>
      <pc:sldChg chg="addSp delSp modSp add">
        <pc:chgData name="Zacharie Guillaume" userId="0b127b5d76a21510" providerId="LiveId" clId="{EB77DF63-B1E2-4186-A4C3-C6174D824E20}" dt="2020-11-03T15:42:59.419" v="2855" actId="18131"/>
        <pc:sldMkLst>
          <pc:docMk/>
          <pc:sldMk cId="3670414050" sldId="311"/>
        </pc:sldMkLst>
        <pc:spChg chg="mod">
          <ac:chgData name="Zacharie Guillaume" userId="0b127b5d76a21510" providerId="LiveId" clId="{EB77DF63-B1E2-4186-A4C3-C6174D824E20}" dt="2020-11-03T15:41:09.540" v="2849" actId="20577"/>
          <ac:spMkLst>
            <pc:docMk/>
            <pc:sldMk cId="3670414050" sldId="311"/>
            <ac:spMk id="3" creationId="{E20A4C4C-BB58-4999-A4A6-7CFAAA3BBBF8}"/>
          </ac:spMkLst>
        </pc:spChg>
        <pc:spChg chg="add del mod">
          <ac:chgData name="Zacharie Guillaume" userId="0b127b5d76a21510" providerId="LiveId" clId="{EB77DF63-B1E2-4186-A4C3-C6174D824E20}" dt="2020-11-03T15:42:48.786" v="2853"/>
          <ac:spMkLst>
            <pc:docMk/>
            <pc:sldMk cId="3670414050" sldId="311"/>
            <ac:spMk id="7" creationId="{2383F5D8-A697-4FC7-8536-4AC016DC9E67}"/>
          </ac:spMkLst>
        </pc:spChg>
        <pc:picChg chg="del">
          <ac:chgData name="Zacharie Guillaume" userId="0b127b5d76a21510" providerId="LiveId" clId="{EB77DF63-B1E2-4186-A4C3-C6174D824E20}" dt="2020-11-03T15:41:14.786" v="2850" actId="478"/>
          <ac:picMkLst>
            <pc:docMk/>
            <pc:sldMk cId="3670414050" sldId="311"/>
            <ac:picMk id="9" creationId="{2BB01876-D033-4E17-BAA6-40E8A704CE31}"/>
          </ac:picMkLst>
        </pc:picChg>
        <pc:picChg chg="add mod modCrop">
          <ac:chgData name="Zacharie Guillaume" userId="0b127b5d76a21510" providerId="LiveId" clId="{EB77DF63-B1E2-4186-A4C3-C6174D824E20}" dt="2020-11-03T15:42:59.419" v="2855" actId="18131"/>
          <ac:picMkLst>
            <pc:docMk/>
            <pc:sldMk cId="3670414050" sldId="311"/>
            <ac:picMk id="10" creationId="{8CDAAE35-0843-4C77-9785-F9B574609C17}"/>
          </ac:picMkLst>
        </pc:picChg>
      </pc:sldChg>
      <pc:sldChg chg="addSp delSp modSp add">
        <pc:chgData name="Zacharie Guillaume" userId="0b127b5d76a21510" providerId="LiveId" clId="{EB77DF63-B1E2-4186-A4C3-C6174D824E20}" dt="2020-11-03T16:14:28.534" v="3046" actId="207"/>
        <pc:sldMkLst>
          <pc:docMk/>
          <pc:sldMk cId="1450158957" sldId="312"/>
        </pc:sldMkLst>
        <pc:spChg chg="mod">
          <ac:chgData name="Zacharie Guillaume" userId="0b127b5d76a21510" providerId="LiveId" clId="{EB77DF63-B1E2-4186-A4C3-C6174D824E20}" dt="2020-11-03T16:13:09.509" v="3040" actId="313"/>
          <ac:spMkLst>
            <pc:docMk/>
            <pc:sldMk cId="1450158957" sldId="312"/>
            <ac:spMk id="3" creationId="{E20A4C4C-BB58-4999-A4A6-7CFAAA3BBBF8}"/>
          </ac:spMkLst>
        </pc:spChg>
        <pc:spChg chg="add del mod">
          <ac:chgData name="Zacharie Guillaume" userId="0b127b5d76a21510" providerId="LiveId" clId="{EB77DF63-B1E2-4186-A4C3-C6174D824E20}" dt="2020-11-03T16:14:12.790" v="3042"/>
          <ac:spMkLst>
            <pc:docMk/>
            <pc:sldMk cId="1450158957" sldId="312"/>
            <ac:spMk id="7" creationId="{6FF05975-2D21-4B63-AC97-D1C74C0030EA}"/>
          </ac:spMkLst>
        </pc:spChg>
        <pc:picChg chg="del">
          <ac:chgData name="Zacharie Guillaume" userId="0b127b5d76a21510" providerId="LiveId" clId="{EB77DF63-B1E2-4186-A4C3-C6174D824E20}" dt="2020-11-03T16:14:11.251" v="3041" actId="478"/>
          <ac:picMkLst>
            <pc:docMk/>
            <pc:sldMk cId="1450158957" sldId="312"/>
            <ac:picMk id="8" creationId="{07D7A30F-28B6-4633-89F0-6E020410DD6B}"/>
          </ac:picMkLst>
        </pc:picChg>
        <pc:picChg chg="add mod modCrop">
          <ac:chgData name="Zacharie Guillaume" userId="0b127b5d76a21510" providerId="LiveId" clId="{EB77DF63-B1E2-4186-A4C3-C6174D824E20}" dt="2020-11-03T16:14:28.534" v="3046" actId="207"/>
          <ac:picMkLst>
            <pc:docMk/>
            <pc:sldMk cId="1450158957" sldId="312"/>
            <ac:picMk id="10" creationId="{08CDDE8B-DBE4-4AD2-AE4B-DD274CEB4DB3}"/>
          </ac:picMkLst>
        </pc:picChg>
      </pc:sldChg>
      <pc:sldChg chg="add del">
        <pc:chgData name="Zacharie Guillaume" userId="0b127b5d76a21510" providerId="LiveId" clId="{EB77DF63-B1E2-4186-A4C3-C6174D824E20}" dt="2020-11-03T16:09:35.909" v="2979" actId="2696"/>
        <pc:sldMkLst>
          <pc:docMk/>
          <pc:sldMk cId="3252625164" sldId="312"/>
        </pc:sldMkLst>
      </pc:sldChg>
      <pc:sldChg chg="modSp add">
        <pc:chgData name="Zacharie Guillaume" userId="0b127b5d76a21510" providerId="LiveId" clId="{EB77DF63-B1E2-4186-A4C3-C6174D824E20}" dt="2020-11-03T16:35:09.932" v="3570" actId="20577"/>
        <pc:sldMkLst>
          <pc:docMk/>
          <pc:sldMk cId="2972484713" sldId="313"/>
        </pc:sldMkLst>
        <pc:spChg chg="mod">
          <ac:chgData name="Zacharie Guillaume" userId="0b127b5d76a21510" providerId="LiveId" clId="{EB77DF63-B1E2-4186-A4C3-C6174D824E20}" dt="2020-11-03T16:35:09.932" v="3570" actId="20577"/>
          <ac:spMkLst>
            <pc:docMk/>
            <pc:sldMk cId="2972484713" sldId="313"/>
            <ac:spMk id="2" creationId="{39458E21-E073-423D-882B-F5F6682BA99D}"/>
          </ac:spMkLst>
        </pc:spChg>
      </pc:sldChg>
      <pc:sldChg chg="modSp add">
        <pc:chgData name="Zacharie Guillaume" userId="0b127b5d76a21510" providerId="LiveId" clId="{EB77DF63-B1E2-4186-A4C3-C6174D824E20}" dt="2020-11-03T16:35:32.346" v="3584" actId="20577"/>
        <pc:sldMkLst>
          <pc:docMk/>
          <pc:sldMk cId="3087960199" sldId="314"/>
        </pc:sldMkLst>
        <pc:spChg chg="mod">
          <ac:chgData name="Zacharie Guillaume" userId="0b127b5d76a21510" providerId="LiveId" clId="{EB77DF63-B1E2-4186-A4C3-C6174D824E20}" dt="2020-11-03T16:35:32.346" v="3584" actId="20577"/>
          <ac:spMkLst>
            <pc:docMk/>
            <pc:sldMk cId="3087960199" sldId="314"/>
            <ac:spMk id="2" creationId="{39458E21-E073-423D-882B-F5F6682BA99D}"/>
          </ac:spMkLst>
        </pc:spChg>
      </pc:sldChg>
      <pc:sldChg chg="modSp add">
        <pc:chgData name="Zacharie Guillaume" userId="0b127b5d76a21510" providerId="LiveId" clId="{EB77DF63-B1E2-4186-A4C3-C6174D824E20}" dt="2020-11-03T16:35:47.116" v="3598" actId="20577"/>
        <pc:sldMkLst>
          <pc:docMk/>
          <pc:sldMk cId="401623095" sldId="315"/>
        </pc:sldMkLst>
        <pc:spChg chg="mod">
          <ac:chgData name="Zacharie Guillaume" userId="0b127b5d76a21510" providerId="LiveId" clId="{EB77DF63-B1E2-4186-A4C3-C6174D824E20}" dt="2020-11-03T16:35:47.116" v="3598" actId="20577"/>
          <ac:spMkLst>
            <pc:docMk/>
            <pc:sldMk cId="401623095" sldId="315"/>
            <ac:spMk id="2" creationId="{39458E21-E073-423D-882B-F5F6682BA99D}"/>
          </ac:spMkLst>
        </pc:spChg>
      </pc:sldChg>
      <pc:sldChg chg="modSp add">
        <pc:chgData name="Zacharie Guillaume" userId="0b127b5d76a21510" providerId="LiveId" clId="{EB77DF63-B1E2-4186-A4C3-C6174D824E20}" dt="2020-11-03T16:35:56.017" v="3619" actId="20577"/>
        <pc:sldMkLst>
          <pc:docMk/>
          <pc:sldMk cId="3337014392" sldId="316"/>
        </pc:sldMkLst>
        <pc:spChg chg="mod">
          <ac:chgData name="Zacharie Guillaume" userId="0b127b5d76a21510" providerId="LiveId" clId="{EB77DF63-B1E2-4186-A4C3-C6174D824E20}" dt="2020-11-03T16:35:56.017" v="3619" actId="20577"/>
          <ac:spMkLst>
            <pc:docMk/>
            <pc:sldMk cId="3337014392" sldId="316"/>
            <ac:spMk id="2" creationId="{39458E21-E073-423D-882B-F5F6682BA99D}"/>
          </ac:spMkLst>
        </pc:spChg>
      </pc:sldChg>
      <pc:sldChg chg="modSp add">
        <pc:chgData name="Zacharie Guillaume" userId="0b127b5d76a21510" providerId="LiveId" clId="{EB77DF63-B1E2-4186-A4C3-C6174D824E20}" dt="2020-11-03T16:35:23.582" v="3572" actId="20577"/>
        <pc:sldMkLst>
          <pc:docMk/>
          <pc:sldMk cId="3253959252" sldId="317"/>
        </pc:sldMkLst>
        <pc:spChg chg="mod">
          <ac:chgData name="Zacharie Guillaume" userId="0b127b5d76a21510" providerId="LiveId" clId="{EB77DF63-B1E2-4186-A4C3-C6174D824E20}" dt="2020-11-03T16:35:23.582" v="3572" actId="20577"/>
          <ac:spMkLst>
            <pc:docMk/>
            <pc:sldMk cId="3253959252" sldId="317"/>
            <ac:spMk id="2" creationId="{39458E21-E073-423D-882B-F5F6682BA99D}"/>
          </ac:spMkLst>
        </pc:spChg>
      </pc:sldChg>
      <pc:sldChg chg="modSp add">
        <pc:chgData name="Zacharie Guillaume" userId="0b127b5d76a21510" providerId="LiveId" clId="{EB77DF63-B1E2-4186-A4C3-C6174D824E20}" dt="2020-11-03T16:39:48.326" v="3639" actId="20577"/>
        <pc:sldMkLst>
          <pc:docMk/>
          <pc:sldMk cId="1108933078" sldId="318"/>
        </pc:sldMkLst>
        <pc:spChg chg="mod">
          <ac:chgData name="Zacharie Guillaume" userId="0b127b5d76a21510" providerId="LiveId" clId="{EB77DF63-B1E2-4186-A4C3-C6174D824E20}" dt="2020-11-03T16:39:48.326" v="3639" actId="20577"/>
          <ac:spMkLst>
            <pc:docMk/>
            <pc:sldMk cId="1108933078" sldId="318"/>
            <ac:spMk id="2" creationId="{39458E21-E073-423D-882B-F5F6682BA99D}"/>
          </ac:spMkLst>
        </pc:spChg>
      </pc:sldChg>
      <pc:sldChg chg="modSp add">
        <pc:chgData name="Zacharie Guillaume" userId="0b127b5d76a21510" providerId="LiveId" clId="{EB77DF63-B1E2-4186-A4C3-C6174D824E20}" dt="2020-11-03T16:40:28.995" v="3662" actId="20577"/>
        <pc:sldMkLst>
          <pc:docMk/>
          <pc:sldMk cId="4001197214" sldId="319"/>
        </pc:sldMkLst>
        <pc:spChg chg="mod">
          <ac:chgData name="Zacharie Guillaume" userId="0b127b5d76a21510" providerId="LiveId" clId="{EB77DF63-B1E2-4186-A4C3-C6174D824E20}" dt="2020-11-03T16:40:28.995" v="3662" actId="20577"/>
          <ac:spMkLst>
            <pc:docMk/>
            <pc:sldMk cId="4001197214" sldId="319"/>
            <ac:spMk id="2" creationId="{39458E21-E073-423D-882B-F5F6682BA99D}"/>
          </ac:spMkLst>
        </pc:spChg>
      </pc:sldChg>
      <pc:sldChg chg="modSp add">
        <pc:chgData name="Zacharie Guillaume" userId="0b127b5d76a21510" providerId="LiveId" clId="{EB77DF63-B1E2-4186-A4C3-C6174D824E20}" dt="2020-11-03T16:40:33.583" v="3664" actId="20577"/>
        <pc:sldMkLst>
          <pc:docMk/>
          <pc:sldMk cId="515696598" sldId="320"/>
        </pc:sldMkLst>
        <pc:spChg chg="mod">
          <ac:chgData name="Zacharie Guillaume" userId="0b127b5d76a21510" providerId="LiveId" clId="{EB77DF63-B1E2-4186-A4C3-C6174D824E20}" dt="2020-11-03T16:40:33.583" v="3664" actId="20577"/>
          <ac:spMkLst>
            <pc:docMk/>
            <pc:sldMk cId="515696598" sldId="320"/>
            <ac:spMk id="2" creationId="{39458E21-E073-423D-882B-F5F6682BA99D}"/>
          </ac:spMkLst>
        </pc:spChg>
      </pc:sldChg>
      <pc:sldChg chg="modSp add">
        <pc:chgData name="Zacharie Guillaume" userId="0b127b5d76a21510" providerId="LiveId" clId="{EB77DF63-B1E2-4186-A4C3-C6174D824E20}" dt="2020-11-03T16:40:50.466" v="3674" actId="20577"/>
        <pc:sldMkLst>
          <pc:docMk/>
          <pc:sldMk cId="1862363457" sldId="321"/>
        </pc:sldMkLst>
        <pc:spChg chg="mod">
          <ac:chgData name="Zacharie Guillaume" userId="0b127b5d76a21510" providerId="LiveId" clId="{EB77DF63-B1E2-4186-A4C3-C6174D824E20}" dt="2020-11-03T16:40:50.466" v="3674" actId="20577"/>
          <ac:spMkLst>
            <pc:docMk/>
            <pc:sldMk cId="1862363457" sldId="321"/>
            <ac:spMk id="2" creationId="{39458E21-E073-423D-882B-F5F6682BA99D}"/>
          </ac:spMkLst>
        </pc:spChg>
      </pc:sldChg>
      <pc:sldChg chg="modSp add">
        <pc:chgData name="Zacharie Guillaume" userId="0b127b5d76a21510" providerId="LiveId" clId="{EB77DF63-B1E2-4186-A4C3-C6174D824E20}" dt="2020-11-03T16:41:09.295" v="3712" actId="313"/>
        <pc:sldMkLst>
          <pc:docMk/>
          <pc:sldMk cId="3406847587" sldId="322"/>
        </pc:sldMkLst>
        <pc:spChg chg="mod">
          <ac:chgData name="Zacharie Guillaume" userId="0b127b5d76a21510" providerId="LiveId" clId="{EB77DF63-B1E2-4186-A4C3-C6174D824E20}" dt="2020-11-03T16:41:09.295" v="3712" actId="313"/>
          <ac:spMkLst>
            <pc:docMk/>
            <pc:sldMk cId="3406847587" sldId="322"/>
            <ac:spMk id="2" creationId="{39458E21-E073-423D-882B-F5F6682BA99D}"/>
          </ac:spMkLst>
        </pc:spChg>
      </pc:sldChg>
      <pc:sldChg chg="modSp add">
        <pc:chgData name="Zacharie Guillaume" userId="0b127b5d76a21510" providerId="LiveId" clId="{EB77DF63-B1E2-4186-A4C3-C6174D824E20}" dt="2020-11-03T16:41:23.712" v="3718" actId="20577"/>
        <pc:sldMkLst>
          <pc:docMk/>
          <pc:sldMk cId="3152725114" sldId="323"/>
        </pc:sldMkLst>
        <pc:spChg chg="mod">
          <ac:chgData name="Zacharie Guillaume" userId="0b127b5d76a21510" providerId="LiveId" clId="{EB77DF63-B1E2-4186-A4C3-C6174D824E20}" dt="2020-11-03T16:41:23.712" v="3718" actId="20577"/>
          <ac:spMkLst>
            <pc:docMk/>
            <pc:sldMk cId="3152725114" sldId="323"/>
            <ac:spMk id="2" creationId="{39458E21-E073-423D-882B-F5F6682BA99D}"/>
          </ac:spMkLst>
        </pc:spChg>
      </pc:sldChg>
      <pc:sldChg chg="addSp delSp modSp add modNotesTx">
        <pc:chgData name="Zacharie Guillaume" userId="0b127b5d76a21510" providerId="LiveId" clId="{EB77DF63-B1E2-4186-A4C3-C6174D824E20}" dt="2020-11-03T21:49:54.053" v="5986" actId="207"/>
        <pc:sldMkLst>
          <pc:docMk/>
          <pc:sldMk cId="1245911219" sldId="324"/>
        </pc:sldMkLst>
        <pc:spChg chg="mod">
          <ac:chgData name="Zacharie Guillaume" userId="0b127b5d76a21510" providerId="LiveId" clId="{EB77DF63-B1E2-4186-A4C3-C6174D824E20}" dt="2020-11-03T17:38:06.055" v="3728"/>
          <ac:spMkLst>
            <pc:docMk/>
            <pc:sldMk cId="1245911219" sldId="324"/>
            <ac:spMk id="2" creationId="{279C5ADB-817A-4D08-8707-9F1C8B65A9D8}"/>
          </ac:spMkLst>
        </pc:spChg>
        <pc:spChg chg="mod">
          <ac:chgData name="Zacharie Guillaume" userId="0b127b5d76a21510" providerId="LiveId" clId="{EB77DF63-B1E2-4186-A4C3-C6174D824E20}" dt="2020-11-03T20:06:57.449" v="4966" actId="20577"/>
          <ac:spMkLst>
            <pc:docMk/>
            <pc:sldMk cId="1245911219" sldId="324"/>
            <ac:spMk id="3" creationId="{969CDC5C-AA7C-410F-875D-1E1C5800A75C}"/>
          </ac:spMkLst>
        </pc:spChg>
        <pc:spChg chg="del mod">
          <ac:chgData name="Zacharie Guillaume" userId="0b127b5d76a21510" providerId="LiveId" clId="{EB77DF63-B1E2-4186-A4C3-C6174D824E20}" dt="2020-11-03T21:49:43.195" v="5982"/>
          <ac:spMkLst>
            <pc:docMk/>
            <pc:sldMk cId="1245911219" sldId="324"/>
            <ac:spMk id="4" creationId="{D610CA15-B5F7-4EB5-BA37-6881BE2232BB}"/>
          </ac:spMkLst>
        </pc:spChg>
        <pc:spChg chg="mod">
          <ac:chgData name="Zacharie Guillaume" userId="0b127b5d76a21510" providerId="LiveId" clId="{EB77DF63-B1E2-4186-A4C3-C6174D824E20}" dt="2020-11-03T17:37:55.384" v="3724" actId="20577"/>
          <ac:spMkLst>
            <pc:docMk/>
            <pc:sldMk cId="1245911219" sldId="324"/>
            <ac:spMk id="5" creationId="{8D4E5C19-337D-43AD-AABB-36947F58C788}"/>
          </ac:spMkLst>
        </pc:spChg>
        <pc:spChg chg="mod">
          <ac:chgData name="Zacharie Guillaume" userId="0b127b5d76a21510" providerId="LiveId" clId="{EB77DF63-B1E2-4186-A4C3-C6174D824E20}" dt="2020-11-03T17:37:58.246" v="3727" actId="20577"/>
          <ac:spMkLst>
            <pc:docMk/>
            <pc:sldMk cId="1245911219" sldId="324"/>
            <ac:spMk id="6" creationId="{C0A5B44A-58DB-4383-B05D-F7217FD8AFED}"/>
          </ac:spMkLst>
        </pc:spChg>
        <pc:picChg chg="add mod modCrop">
          <ac:chgData name="Zacharie Guillaume" userId="0b127b5d76a21510" providerId="LiveId" clId="{EB77DF63-B1E2-4186-A4C3-C6174D824E20}" dt="2020-11-03T21:49:54.053" v="5986" actId="207"/>
          <ac:picMkLst>
            <pc:docMk/>
            <pc:sldMk cId="1245911219" sldId="324"/>
            <ac:picMk id="8" creationId="{5E5DDFDE-4182-4CF1-847A-F18F5BA2654E}"/>
          </ac:picMkLst>
        </pc:picChg>
      </pc:sldChg>
      <pc:sldChg chg="addSp delSp modSp add">
        <pc:chgData name="Zacharie Guillaume" userId="0b127b5d76a21510" providerId="LiveId" clId="{EB77DF63-B1E2-4186-A4C3-C6174D824E20}" dt="2020-11-03T20:18:36.756" v="5090" actId="20577"/>
        <pc:sldMkLst>
          <pc:docMk/>
          <pc:sldMk cId="2673676451" sldId="325"/>
        </pc:sldMkLst>
        <pc:spChg chg="mod">
          <ac:chgData name="Zacharie Guillaume" userId="0b127b5d76a21510" providerId="LiveId" clId="{EB77DF63-B1E2-4186-A4C3-C6174D824E20}" dt="2020-11-03T20:18:36.756" v="5090" actId="20577"/>
          <ac:spMkLst>
            <pc:docMk/>
            <pc:sldMk cId="2673676451" sldId="325"/>
            <ac:spMk id="3" creationId="{969CDC5C-AA7C-410F-875D-1E1C5800A75C}"/>
          </ac:spMkLst>
        </pc:spChg>
        <pc:spChg chg="del">
          <ac:chgData name="Zacharie Guillaume" userId="0b127b5d76a21510" providerId="LiveId" clId="{EB77DF63-B1E2-4186-A4C3-C6174D824E20}" dt="2020-11-03T20:17:32.889" v="4991"/>
          <ac:spMkLst>
            <pc:docMk/>
            <pc:sldMk cId="2673676451" sldId="325"/>
            <ac:spMk id="4" creationId="{D610CA15-B5F7-4EB5-BA37-6881BE2232BB}"/>
          </ac:spMkLst>
        </pc:spChg>
        <pc:picChg chg="add mod modCrop">
          <ac:chgData name="Zacharie Guillaume" userId="0b127b5d76a21510" providerId="LiveId" clId="{EB77DF63-B1E2-4186-A4C3-C6174D824E20}" dt="2020-11-03T20:17:49.551" v="4999" actId="207"/>
          <ac:picMkLst>
            <pc:docMk/>
            <pc:sldMk cId="2673676451" sldId="325"/>
            <ac:picMk id="8" creationId="{349A1906-5B48-4280-84A1-FD4B784F1C3B}"/>
          </ac:picMkLst>
        </pc:picChg>
      </pc:sldChg>
      <pc:sldChg chg="addSp delSp modSp add del">
        <pc:chgData name="Zacharie Guillaume" userId="0b127b5d76a21510" providerId="LiveId" clId="{EB77DF63-B1E2-4186-A4C3-C6174D824E20}" dt="2020-11-03T20:18:54.447" v="5109" actId="20577"/>
        <pc:sldMkLst>
          <pc:docMk/>
          <pc:sldMk cId="640652009" sldId="326"/>
        </pc:sldMkLst>
        <pc:spChg chg="mod">
          <ac:chgData name="Zacharie Guillaume" userId="0b127b5d76a21510" providerId="LiveId" clId="{EB77DF63-B1E2-4186-A4C3-C6174D824E20}" dt="2020-11-03T20:18:54.447" v="5109" actId="20577"/>
          <ac:spMkLst>
            <pc:docMk/>
            <pc:sldMk cId="640652009" sldId="326"/>
            <ac:spMk id="3" creationId="{969CDC5C-AA7C-410F-875D-1E1C5800A75C}"/>
          </ac:spMkLst>
        </pc:spChg>
        <pc:spChg chg="del">
          <ac:chgData name="Zacharie Guillaume" userId="0b127b5d76a21510" providerId="LiveId" clId="{EB77DF63-B1E2-4186-A4C3-C6174D824E20}" dt="2020-11-03T20:16:50.385" v="4984"/>
          <ac:spMkLst>
            <pc:docMk/>
            <pc:sldMk cId="640652009" sldId="326"/>
            <ac:spMk id="4" creationId="{D610CA15-B5F7-4EB5-BA37-6881BE2232BB}"/>
          </ac:spMkLst>
        </pc:spChg>
        <pc:picChg chg="add mod modCrop">
          <ac:chgData name="Zacharie Guillaume" userId="0b127b5d76a21510" providerId="LiveId" clId="{EB77DF63-B1E2-4186-A4C3-C6174D824E20}" dt="2020-11-03T20:17:08.278" v="4990" actId="207"/>
          <ac:picMkLst>
            <pc:docMk/>
            <pc:sldMk cId="640652009" sldId="326"/>
            <ac:picMk id="8" creationId="{6FAFB9C9-CA6A-4C65-AA7B-24F665058C62}"/>
          </ac:picMkLst>
        </pc:picChg>
      </pc:sldChg>
      <pc:sldChg chg="addSp delSp modSp add ord modNotesTx">
        <pc:chgData name="Zacharie Guillaume" userId="0b127b5d76a21510" providerId="LiveId" clId="{EB77DF63-B1E2-4186-A4C3-C6174D824E20}" dt="2020-11-03T20:47:04.043" v="5713" actId="20577"/>
        <pc:sldMkLst>
          <pc:docMk/>
          <pc:sldMk cId="1495736244" sldId="327"/>
        </pc:sldMkLst>
        <pc:spChg chg="mod">
          <ac:chgData name="Zacharie Guillaume" userId="0b127b5d76a21510" providerId="LiveId" clId="{EB77DF63-B1E2-4186-A4C3-C6174D824E20}" dt="2020-11-03T20:43:04.146" v="5550" actId="20577"/>
          <ac:spMkLst>
            <pc:docMk/>
            <pc:sldMk cId="1495736244" sldId="327"/>
            <ac:spMk id="2" creationId="{BF7C3434-ABA9-485A-83C4-3B4CB94B22E5}"/>
          </ac:spMkLst>
        </pc:spChg>
        <pc:spChg chg="mod">
          <ac:chgData name="Zacharie Guillaume" userId="0b127b5d76a21510" providerId="LiveId" clId="{EB77DF63-B1E2-4186-A4C3-C6174D824E20}" dt="2020-11-03T20:46:07.965" v="5673" actId="20577"/>
          <ac:spMkLst>
            <pc:docMk/>
            <pc:sldMk cId="1495736244" sldId="327"/>
            <ac:spMk id="3" creationId="{82C01392-F357-4AF0-8AC8-86861E64607F}"/>
          </ac:spMkLst>
        </pc:spChg>
        <pc:spChg chg="del">
          <ac:chgData name="Zacharie Guillaume" userId="0b127b5d76a21510" providerId="LiveId" clId="{EB77DF63-B1E2-4186-A4C3-C6174D824E20}" dt="2020-11-03T20:42:55.016" v="5538"/>
          <ac:spMkLst>
            <pc:docMk/>
            <pc:sldMk cId="1495736244" sldId="327"/>
            <ac:spMk id="4" creationId="{1E9C8E87-8014-437E-A446-8A1C134E03E9}"/>
          </ac:spMkLst>
        </pc:spChg>
        <pc:spChg chg="mod">
          <ac:chgData name="Zacharie Guillaume" userId="0b127b5d76a21510" providerId="LiveId" clId="{EB77DF63-B1E2-4186-A4C3-C6174D824E20}" dt="2020-11-03T19:17:35.095" v="3827" actId="20577"/>
          <ac:spMkLst>
            <pc:docMk/>
            <pc:sldMk cId="1495736244" sldId="327"/>
            <ac:spMk id="5" creationId="{F8D8DBFF-6B32-44A9-B744-F411BA98852F}"/>
          </ac:spMkLst>
        </pc:spChg>
        <pc:spChg chg="mod">
          <ac:chgData name="Zacharie Guillaume" userId="0b127b5d76a21510" providerId="LiveId" clId="{EB77DF63-B1E2-4186-A4C3-C6174D824E20}" dt="2020-11-03T19:17:31.669" v="3824" actId="6549"/>
          <ac:spMkLst>
            <pc:docMk/>
            <pc:sldMk cId="1495736244" sldId="327"/>
            <ac:spMk id="6" creationId="{A00B3A5C-FBCA-4DE9-88DF-6FD38482C3C0}"/>
          </ac:spMkLst>
        </pc:spChg>
        <pc:picChg chg="add mod">
          <ac:chgData name="Zacharie Guillaume" userId="0b127b5d76a21510" providerId="LiveId" clId="{EB77DF63-B1E2-4186-A4C3-C6174D824E20}" dt="2020-11-03T20:42:58.021" v="5539" actId="27614"/>
          <ac:picMkLst>
            <pc:docMk/>
            <pc:sldMk cId="1495736244" sldId="327"/>
            <ac:picMk id="8" creationId="{B42E2762-9E13-4FD3-8953-E0A9F098551E}"/>
          </ac:picMkLst>
        </pc:picChg>
      </pc:sldChg>
      <pc:sldChg chg="addSp delSp modSp add">
        <pc:chgData name="Zacharie Guillaume" userId="0b127b5d76a21510" providerId="LiveId" clId="{EB77DF63-B1E2-4186-A4C3-C6174D824E20}" dt="2020-11-04T07:31:13.015" v="7109" actId="20577"/>
        <pc:sldMkLst>
          <pc:docMk/>
          <pc:sldMk cId="825678217" sldId="328"/>
        </pc:sldMkLst>
        <pc:spChg chg="mod">
          <ac:chgData name="Zacharie Guillaume" userId="0b127b5d76a21510" providerId="LiveId" clId="{EB77DF63-B1E2-4186-A4C3-C6174D824E20}" dt="2020-11-04T07:31:13.015" v="7109" actId="20577"/>
          <ac:spMkLst>
            <pc:docMk/>
            <pc:sldMk cId="825678217" sldId="328"/>
            <ac:spMk id="3" creationId="{82C01392-F357-4AF0-8AC8-86861E64607F}"/>
          </ac:spMkLst>
        </pc:spChg>
        <pc:spChg chg="del">
          <ac:chgData name="Zacharie Guillaume" userId="0b127b5d76a21510" providerId="LiveId" clId="{EB77DF63-B1E2-4186-A4C3-C6174D824E20}" dt="2020-11-03T20:47:49.444" v="5714"/>
          <ac:spMkLst>
            <pc:docMk/>
            <pc:sldMk cId="825678217" sldId="328"/>
            <ac:spMk id="4" creationId="{1E9C8E87-8014-437E-A446-8A1C134E03E9}"/>
          </ac:spMkLst>
        </pc:spChg>
        <pc:picChg chg="add mod">
          <ac:chgData name="Zacharie Guillaume" userId="0b127b5d76a21510" providerId="LiveId" clId="{EB77DF63-B1E2-4186-A4C3-C6174D824E20}" dt="2020-11-03T20:47:49.444" v="5714"/>
          <ac:picMkLst>
            <pc:docMk/>
            <pc:sldMk cId="825678217" sldId="328"/>
            <ac:picMk id="8" creationId="{AF64F7E8-7E41-42EE-9EE4-AEF56F85AF08}"/>
          </ac:picMkLst>
        </pc:picChg>
      </pc:sldChg>
      <pc:sldChg chg="add del">
        <pc:chgData name="Zacharie Guillaume" userId="0b127b5d76a21510" providerId="LiveId" clId="{EB77DF63-B1E2-4186-A4C3-C6174D824E20}" dt="2020-11-03T19:18:26.926" v="3849"/>
        <pc:sldMkLst>
          <pc:docMk/>
          <pc:sldMk cId="2922444651" sldId="328"/>
        </pc:sldMkLst>
      </pc:sldChg>
      <pc:sldChg chg="modSp add del">
        <pc:chgData name="Zacharie Guillaume" userId="0b127b5d76a21510" providerId="LiveId" clId="{EB77DF63-B1E2-4186-A4C3-C6174D824E20}" dt="2020-11-03T20:57:41.776" v="5813" actId="2696"/>
        <pc:sldMkLst>
          <pc:docMk/>
          <pc:sldMk cId="104814364" sldId="329"/>
        </pc:sldMkLst>
        <pc:spChg chg="mod">
          <ac:chgData name="Zacharie Guillaume" userId="0b127b5d76a21510" providerId="LiveId" clId="{EB77DF63-B1E2-4186-A4C3-C6174D824E20}" dt="2020-11-03T20:50:20.367" v="5789" actId="20577"/>
          <ac:spMkLst>
            <pc:docMk/>
            <pc:sldMk cId="104814364" sldId="329"/>
            <ac:spMk id="3" creationId="{82C01392-F357-4AF0-8AC8-86861E64607F}"/>
          </ac:spMkLst>
        </pc:spChg>
        <pc:spChg chg="mod">
          <ac:chgData name="Zacharie Guillaume" userId="0b127b5d76a21510" providerId="LiveId" clId="{EB77DF63-B1E2-4186-A4C3-C6174D824E20}" dt="2020-11-03T20:50:00.643" v="5772" actId="1076"/>
          <ac:spMkLst>
            <pc:docMk/>
            <pc:sldMk cId="104814364" sldId="329"/>
            <ac:spMk id="4" creationId="{1E9C8E87-8014-437E-A446-8A1C134E03E9}"/>
          </ac:spMkLst>
        </pc:spChg>
      </pc:sldChg>
      <pc:sldChg chg="add del">
        <pc:chgData name="Zacharie Guillaume" userId="0b127b5d76a21510" providerId="LiveId" clId="{EB77DF63-B1E2-4186-A4C3-C6174D824E20}" dt="2020-11-03T19:18:26.544" v="3848"/>
        <pc:sldMkLst>
          <pc:docMk/>
          <pc:sldMk cId="3169427305" sldId="329"/>
        </pc:sldMkLst>
      </pc:sldChg>
      <pc:sldChg chg="addSp delSp modSp add">
        <pc:chgData name="Zacharie Guillaume" userId="0b127b5d76a21510" providerId="LiveId" clId="{EB77DF63-B1E2-4186-A4C3-C6174D824E20}" dt="2020-11-03T21:14:41.574" v="5867" actId="20577"/>
        <pc:sldMkLst>
          <pc:docMk/>
          <pc:sldMk cId="331106331" sldId="330"/>
        </pc:sldMkLst>
        <pc:spChg chg="mod">
          <ac:chgData name="Zacharie Guillaume" userId="0b127b5d76a21510" providerId="LiveId" clId="{EB77DF63-B1E2-4186-A4C3-C6174D824E20}" dt="2020-11-03T19:19:08.831" v="3886" actId="20577"/>
          <ac:spMkLst>
            <pc:docMk/>
            <pc:sldMk cId="331106331" sldId="330"/>
            <ac:spMk id="2" creationId="{BF7C3434-ABA9-485A-83C4-3B4CB94B22E5}"/>
          </ac:spMkLst>
        </pc:spChg>
        <pc:spChg chg="mod">
          <ac:chgData name="Zacharie Guillaume" userId="0b127b5d76a21510" providerId="LiveId" clId="{EB77DF63-B1E2-4186-A4C3-C6174D824E20}" dt="2020-11-03T21:14:41.574" v="5867" actId="20577"/>
          <ac:spMkLst>
            <pc:docMk/>
            <pc:sldMk cId="331106331" sldId="330"/>
            <ac:spMk id="3" creationId="{82C01392-F357-4AF0-8AC8-86861E64607F}"/>
          </ac:spMkLst>
        </pc:spChg>
        <pc:spChg chg="del">
          <ac:chgData name="Zacharie Guillaume" userId="0b127b5d76a21510" providerId="LiveId" clId="{EB77DF63-B1E2-4186-A4C3-C6174D824E20}" dt="2020-11-03T20:58:41.223" v="5814" actId="478"/>
          <ac:spMkLst>
            <pc:docMk/>
            <pc:sldMk cId="331106331" sldId="330"/>
            <ac:spMk id="4" creationId="{1E9C8E87-8014-437E-A446-8A1C134E03E9}"/>
          </ac:spMkLst>
        </pc:spChg>
        <pc:spChg chg="add del mod">
          <ac:chgData name="Zacharie Guillaume" userId="0b127b5d76a21510" providerId="LiveId" clId="{EB77DF63-B1E2-4186-A4C3-C6174D824E20}" dt="2020-11-03T21:04:47.258" v="5818"/>
          <ac:spMkLst>
            <pc:docMk/>
            <pc:sldMk cId="331106331" sldId="330"/>
            <ac:spMk id="4" creationId="{5288FEAB-47D3-428E-A44D-E2306EBE6907}"/>
          </ac:spMkLst>
        </pc:spChg>
        <pc:spChg chg="mod ord">
          <ac:chgData name="Zacharie Guillaume" userId="0b127b5d76a21510" providerId="LiveId" clId="{EB77DF63-B1E2-4186-A4C3-C6174D824E20}" dt="2020-11-03T21:14:07.922" v="5864" actId="167"/>
          <ac:spMkLst>
            <pc:docMk/>
            <pc:sldMk cId="331106331" sldId="330"/>
            <ac:spMk id="6" creationId="{A00B3A5C-FBCA-4DE9-88DF-6FD38482C3C0}"/>
          </ac:spMkLst>
        </pc:spChg>
        <pc:picChg chg="add mod modCrop">
          <ac:chgData name="Zacharie Guillaume" userId="0b127b5d76a21510" providerId="LiveId" clId="{EB77DF63-B1E2-4186-A4C3-C6174D824E20}" dt="2020-11-03T21:09:53.269" v="5833" actId="1076"/>
          <ac:picMkLst>
            <pc:docMk/>
            <pc:sldMk cId="331106331" sldId="330"/>
            <ac:picMk id="8" creationId="{879451BE-27B5-4E1E-959E-468D9602F33F}"/>
          </ac:picMkLst>
        </pc:picChg>
      </pc:sldChg>
      <pc:sldChg chg="modSp add del">
        <pc:chgData name="Zacharie Guillaume" userId="0b127b5d76a21510" providerId="LiveId" clId="{EB77DF63-B1E2-4186-A4C3-C6174D824E20}" dt="2020-11-03T21:14:33.385" v="5865" actId="2696"/>
        <pc:sldMkLst>
          <pc:docMk/>
          <pc:sldMk cId="2523613918" sldId="331"/>
        </pc:sldMkLst>
        <pc:spChg chg="mod">
          <ac:chgData name="Zacharie Guillaume" userId="0b127b5d76a21510" providerId="LiveId" clId="{EB77DF63-B1E2-4186-A4C3-C6174D824E20}" dt="2020-11-03T19:19:29.592" v="3924" actId="20577"/>
          <ac:spMkLst>
            <pc:docMk/>
            <pc:sldMk cId="2523613918" sldId="331"/>
            <ac:spMk id="2" creationId="{BF7C3434-ABA9-485A-83C4-3B4CB94B22E5}"/>
          </ac:spMkLst>
        </pc:spChg>
        <pc:spChg chg="mod">
          <ac:chgData name="Zacharie Guillaume" userId="0b127b5d76a21510" providerId="LiveId" clId="{EB77DF63-B1E2-4186-A4C3-C6174D824E20}" dt="2020-11-03T19:19:36.290" v="3935" actId="20577"/>
          <ac:spMkLst>
            <pc:docMk/>
            <pc:sldMk cId="2523613918" sldId="331"/>
            <ac:spMk id="3" creationId="{82C01392-F357-4AF0-8AC8-86861E64607F}"/>
          </ac:spMkLst>
        </pc:spChg>
      </pc:sldChg>
      <pc:sldChg chg="addSp delSp modSp add modNotesTx">
        <pc:chgData name="Zacharie Guillaume" userId="0b127b5d76a21510" providerId="LiveId" clId="{EB77DF63-B1E2-4186-A4C3-C6174D824E20}" dt="2020-11-04T06:12:27.383" v="6306" actId="1076"/>
        <pc:sldMkLst>
          <pc:docMk/>
          <pc:sldMk cId="2021528977" sldId="332"/>
        </pc:sldMkLst>
        <pc:spChg chg="mod">
          <ac:chgData name="Zacharie Guillaume" userId="0b127b5d76a21510" providerId="LiveId" clId="{EB77DF63-B1E2-4186-A4C3-C6174D824E20}" dt="2020-11-03T19:20:05.213" v="3958" actId="20577"/>
          <ac:spMkLst>
            <pc:docMk/>
            <pc:sldMk cId="2021528977" sldId="332"/>
            <ac:spMk id="2" creationId="{BF7C3434-ABA9-485A-83C4-3B4CB94B22E5}"/>
          </ac:spMkLst>
        </pc:spChg>
        <pc:spChg chg="mod">
          <ac:chgData name="Zacharie Guillaume" userId="0b127b5d76a21510" providerId="LiveId" clId="{EB77DF63-B1E2-4186-A4C3-C6174D824E20}" dt="2020-11-04T06:11:09.007" v="6271" actId="20577"/>
          <ac:spMkLst>
            <pc:docMk/>
            <pc:sldMk cId="2021528977" sldId="332"/>
            <ac:spMk id="3" creationId="{82C01392-F357-4AF0-8AC8-86861E64607F}"/>
          </ac:spMkLst>
        </pc:spChg>
        <pc:spChg chg="del">
          <ac:chgData name="Zacharie Guillaume" userId="0b127b5d76a21510" providerId="LiveId" clId="{EB77DF63-B1E2-4186-A4C3-C6174D824E20}" dt="2020-11-03T21:16:50.714" v="5868"/>
          <ac:spMkLst>
            <pc:docMk/>
            <pc:sldMk cId="2021528977" sldId="332"/>
            <ac:spMk id="4" creationId="{1E9C8E87-8014-437E-A446-8A1C134E03E9}"/>
          </ac:spMkLst>
        </pc:spChg>
        <pc:picChg chg="add mod modCrop">
          <ac:chgData name="Zacharie Guillaume" userId="0b127b5d76a21510" providerId="LiveId" clId="{EB77DF63-B1E2-4186-A4C3-C6174D824E20}" dt="2020-11-03T21:17:04.538" v="5872" actId="207"/>
          <ac:picMkLst>
            <pc:docMk/>
            <pc:sldMk cId="2021528977" sldId="332"/>
            <ac:picMk id="8" creationId="{3C7CA8BC-5892-4E0C-9A6B-1911AB7233B0}"/>
          </ac:picMkLst>
        </pc:picChg>
        <pc:picChg chg="add mod">
          <ac:chgData name="Zacharie Guillaume" userId="0b127b5d76a21510" providerId="LiveId" clId="{EB77DF63-B1E2-4186-A4C3-C6174D824E20}" dt="2020-11-04T06:12:27.383" v="6306" actId="1076"/>
          <ac:picMkLst>
            <pc:docMk/>
            <pc:sldMk cId="2021528977" sldId="332"/>
            <ac:picMk id="9" creationId="{1EAC2E74-E957-4E7F-9046-0B22B723099A}"/>
          </ac:picMkLst>
        </pc:picChg>
      </pc:sldChg>
      <pc:sldChg chg="add del">
        <pc:chgData name="Zacharie Guillaume" userId="0b127b5d76a21510" providerId="LiveId" clId="{EB77DF63-B1E2-4186-A4C3-C6174D824E20}" dt="2020-11-03T19:20:17.028" v="3959" actId="2696"/>
        <pc:sldMkLst>
          <pc:docMk/>
          <pc:sldMk cId="257656769" sldId="333"/>
        </pc:sldMkLst>
      </pc:sldChg>
      <pc:sldChg chg="addSp delSp modSp add">
        <pc:chgData name="Zacharie Guillaume" userId="0b127b5d76a21510" providerId="LiveId" clId="{EB77DF63-B1E2-4186-A4C3-C6174D824E20}" dt="2020-11-04T06:03:08.180" v="6243" actId="20577"/>
        <pc:sldMkLst>
          <pc:docMk/>
          <pc:sldMk cId="2111569609" sldId="333"/>
        </pc:sldMkLst>
        <pc:spChg chg="mod">
          <ac:chgData name="Zacharie Guillaume" userId="0b127b5d76a21510" providerId="LiveId" clId="{EB77DF63-B1E2-4186-A4C3-C6174D824E20}" dt="2020-11-04T06:03:08.180" v="6243" actId="20577"/>
          <ac:spMkLst>
            <pc:docMk/>
            <pc:sldMk cId="2111569609" sldId="333"/>
            <ac:spMk id="3" creationId="{82C01392-F357-4AF0-8AC8-86861E64607F}"/>
          </ac:spMkLst>
        </pc:spChg>
        <pc:spChg chg="del">
          <ac:chgData name="Zacharie Guillaume" userId="0b127b5d76a21510" providerId="LiveId" clId="{EB77DF63-B1E2-4186-A4C3-C6174D824E20}" dt="2020-11-03T21:23:42.290" v="5931"/>
          <ac:spMkLst>
            <pc:docMk/>
            <pc:sldMk cId="2111569609" sldId="333"/>
            <ac:spMk id="4" creationId="{1E9C8E87-8014-437E-A446-8A1C134E03E9}"/>
          </ac:spMkLst>
        </pc:spChg>
        <pc:picChg chg="add mod modCrop">
          <ac:chgData name="Zacharie Guillaume" userId="0b127b5d76a21510" providerId="LiveId" clId="{EB77DF63-B1E2-4186-A4C3-C6174D824E20}" dt="2020-11-03T21:24:04.530" v="5934" actId="207"/>
          <ac:picMkLst>
            <pc:docMk/>
            <pc:sldMk cId="2111569609" sldId="333"/>
            <ac:picMk id="8" creationId="{FEF75F95-5E3C-4991-97A1-9263B5A08762}"/>
          </ac:picMkLst>
        </pc:picChg>
      </pc:sldChg>
      <pc:sldChg chg="addSp delSp modSp add">
        <pc:chgData name="Zacharie Guillaume" userId="0b127b5d76a21510" providerId="LiveId" clId="{EB77DF63-B1E2-4186-A4C3-C6174D824E20}" dt="2020-11-04T05:58:18.531" v="6081" actId="20577"/>
        <pc:sldMkLst>
          <pc:docMk/>
          <pc:sldMk cId="504643920" sldId="334"/>
        </pc:sldMkLst>
        <pc:spChg chg="mod">
          <ac:chgData name="Zacharie Guillaume" userId="0b127b5d76a21510" providerId="LiveId" clId="{EB77DF63-B1E2-4186-A4C3-C6174D824E20}" dt="2020-11-04T05:58:18.531" v="6081" actId="20577"/>
          <ac:spMkLst>
            <pc:docMk/>
            <pc:sldMk cId="504643920" sldId="334"/>
            <ac:spMk id="3" creationId="{82C01392-F357-4AF0-8AC8-86861E64607F}"/>
          </ac:spMkLst>
        </pc:spChg>
        <pc:spChg chg="del">
          <ac:chgData name="Zacharie Guillaume" userId="0b127b5d76a21510" providerId="LiveId" clId="{EB77DF63-B1E2-4186-A4C3-C6174D824E20}" dt="2020-11-03T21:29:31.189" v="5956"/>
          <ac:spMkLst>
            <pc:docMk/>
            <pc:sldMk cId="504643920" sldId="334"/>
            <ac:spMk id="4" creationId="{1E9C8E87-8014-437E-A446-8A1C134E03E9}"/>
          </ac:spMkLst>
        </pc:spChg>
        <pc:picChg chg="add mod modCrop">
          <ac:chgData name="Zacharie Guillaume" userId="0b127b5d76a21510" providerId="LiveId" clId="{EB77DF63-B1E2-4186-A4C3-C6174D824E20}" dt="2020-11-03T21:31:06.433" v="5959" actId="207"/>
          <ac:picMkLst>
            <pc:docMk/>
            <pc:sldMk cId="504643920" sldId="334"/>
            <ac:picMk id="8" creationId="{18790AB9-675F-48A7-A687-13DAEBCFD3FE}"/>
          </ac:picMkLst>
        </pc:picChg>
      </pc:sldChg>
      <pc:sldChg chg="addSp delSp modSp add modNotesTx">
        <pc:chgData name="Zacharie Guillaume" userId="0b127b5d76a21510" providerId="LiveId" clId="{EB77DF63-B1E2-4186-A4C3-C6174D824E20}" dt="2020-11-04T07:26:08.058" v="6941" actId="14100"/>
        <pc:sldMkLst>
          <pc:docMk/>
          <pc:sldMk cId="316878352" sldId="335"/>
        </pc:sldMkLst>
        <pc:spChg chg="mod">
          <ac:chgData name="Zacharie Guillaume" userId="0b127b5d76a21510" providerId="LiveId" clId="{EB77DF63-B1E2-4186-A4C3-C6174D824E20}" dt="2020-11-03T19:22:36.998" v="4039" actId="1076"/>
          <ac:spMkLst>
            <pc:docMk/>
            <pc:sldMk cId="316878352" sldId="335"/>
            <ac:spMk id="2" creationId="{BF7C3434-ABA9-485A-83C4-3B4CB94B22E5}"/>
          </ac:spMkLst>
        </pc:spChg>
        <pc:spChg chg="mod">
          <ac:chgData name="Zacharie Guillaume" userId="0b127b5d76a21510" providerId="LiveId" clId="{EB77DF63-B1E2-4186-A4C3-C6174D824E20}" dt="2020-11-04T07:26:08.058" v="6941" actId="14100"/>
          <ac:spMkLst>
            <pc:docMk/>
            <pc:sldMk cId="316878352" sldId="335"/>
            <ac:spMk id="3" creationId="{82C01392-F357-4AF0-8AC8-86861E64607F}"/>
          </ac:spMkLst>
        </pc:spChg>
        <pc:spChg chg="del">
          <ac:chgData name="Zacharie Guillaume" userId="0b127b5d76a21510" providerId="LiveId" clId="{EB77DF63-B1E2-4186-A4C3-C6174D824E20}" dt="2020-11-03T21:41:12.671" v="5968"/>
          <ac:spMkLst>
            <pc:docMk/>
            <pc:sldMk cId="316878352" sldId="335"/>
            <ac:spMk id="4" creationId="{1E9C8E87-8014-437E-A446-8A1C134E03E9}"/>
          </ac:spMkLst>
        </pc:spChg>
        <pc:picChg chg="add mod">
          <ac:chgData name="Zacharie Guillaume" userId="0b127b5d76a21510" providerId="LiveId" clId="{EB77DF63-B1E2-4186-A4C3-C6174D824E20}" dt="2020-11-03T21:41:14.775" v="5969" actId="27614"/>
          <ac:picMkLst>
            <pc:docMk/>
            <pc:sldMk cId="316878352" sldId="335"/>
            <ac:picMk id="8" creationId="{F3A1185E-3A5B-448B-9844-CCDC1DDE40BC}"/>
          </ac:picMkLst>
        </pc:picChg>
      </pc:sldChg>
      <pc:sldChg chg="add del">
        <pc:chgData name="Zacharie Guillaume" userId="0b127b5d76a21510" providerId="LiveId" clId="{EB77DF63-B1E2-4186-A4C3-C6174D824E20}" dt="2020-11-03T19:22:41.481" v="4041" actId="2696"/>
        <pc:sldMkLst>
          <pc:docMk/>
          <pc:sldMk cId="519916585" sldId="336"/>
        </pc:sldMkLst>
      </pc:sldChg>
      <pc:sldChg chg="addSp delSp modSp add">
        <pc:chgData name="Zacharie Guillaume" userId="0b127b5d76a21510" providerId="LiveId" clId="{EB77DF63-B1E2-4186-A4C3-C6174D824E20}" dt="2020-11-04T07:27:16.792" v="6958" actId="20577"/>
        <pc:sldMkLst>
          <pc:docMk/>
          <pc:sldMk cId="1419864622" sldId="336"/>
        </pc:sldMkLst>
        <pc:spChg chg="mod">
          <ac:chgData name="Zacharie Guillaume" userId="0b127b5d76a21510" providerId="LiveId" clId="{EB77DF63-B1E2-4186-A4C3-C6174D824E20}" dt="2020-11-04T07:27:16.792" v="6958" actId="20577"/>
          <ac:spMkLst>
            <pc:docMk/>
            <pc:sldMk cId="1419864622" sldId="336"/>
            <ac:spMk id="3" creationId="{82C01392-F357-4AF0-8AC8-86861E64607F}"/>
          </ac:spMkLst>
        </pc:spChg>
        <pc:spChg chg="del">
          <ac:chgData name="Zacharie Guillaume" userId="0b127b5d76a21510" providerId="LiveId" clId="{EB77DF63-B1E2-4186-A4C3-C6174D824E20}" dt="2020-11-03T21:38:56.260" v="5960"/>
          <ac:spMkLst>
            <pc:docMk/>
            <pc:sldMk cId="1419864622" sldId="336"/>
            <ac:spMk id="4" creationId="{1E9C8E87-8014-437E-A446-8A1C134E03E9}"/>
          </ac:spMkLst>
        </pc:spChg>
        <pc:spChg chg="add del mod">
          <ac:chgData name="Zacharie Guillaume" userId="0b127b5d76a21510" providerId="LiveId" clId="{EB77DF63-B1E2-4186-A4C3-C6174D824E20}" dt="2020-11-03T21:40:24.744" v="5966"/>
          <ac:spMkLst>
            <pc:docMk/>
            <pc:sldMk cId="1419864622" sldId="336"/>
            <ac:spMk id="10" creationId="{725F62AD-00FB-4E18-B9E0-31873C20E456}"/>
          </ac:spMkLst>
        </pc:spChg>
        <pc:picChg chg="add del mod modCrop">
          <ac:chgData name="Zacharie Guillaume" userId="0b127b5d76a21510" providerId="LiveId" clId="{EB77DF63-B1E2-4186-A4C3-C6174D824E20}" dt="2020-11-03T21:40:22.694" v="5965" actId="478"/>
          <ac:picMkLst>
            <pc:docMk/>
            <pc:sldMk cId="1419864622" sldId="336"/>
            <ac:picMk id="8" creationId="{FEBEAC7E-24C1-4454-8ADB-49186CC61B95}"/>
          </ac:picMkLst>
        </pc:picChg>
        <pc:picChg chg="add mod">
          <ac:chgData name="Zacharie Guillaume" userId="0b127b5d76a21510" providerId="LiveId" clId="{EB77DF63-B1E2-4186-A4C3-C6174D824E20}" dt="2020-11-03T21:40:26.909" v="5967" actId="27614"/>
          <ac:picMkLst>
            <pc:docMk/>
            <pc:sldMk cId="1419864622" sldId="336"/>
            <ac:picMk id="12" creationId="{5DE634BC-7A75-48B9-A63A-3CB3342B782F}"/>
          </ac:picMkLst>
        </pc:picChg>
      </pc:sldChg>
      <pc:sldChg chg="add del">
        <pc:chgData name="Zacharie Guillaume" userId="0b127b5d76a21510" providerId="LiveId" clId="{EB77DF63-B1E2-4186-A4C3-C6174D824E20}" dt="2020-11-03T19:22:26.725" v="4036" actId="2696"/>
        <pc:sldMkLst>
          <pc:docMk/>
          <pc:sldMk cId="2222755774" sldId="336"/>
        </pc:sldMkLst>
      </pc:sldChg>
      <pc:sldChg chg="addSp delSp modSp add">
        <pc:chgData name="Zacharie Guillaume" userId="0b127b5d76a21510" providerId="LiveId" clId="{EB77DF63-B1E2-4186-A4C3-C6174D824E20}" dt="2020-11-04T07:29:30.750" v="6971" actId="20577"/>
        <pc:sldMkLst>
          <pc:docMk/>
          <pc:sldMk cId="743147352" sldId="337"/>
        </pc:sldMkLst>
        <pc:spChg chg="mod">
          <ac:chgData name="Zacharie Guillaume" userId="0b127b5d76a21510" providerId="LiveId" clId="{EB77DF63-B1E2-4186-A4C3-C6174D824E20}" dt="2020-11-04T07:29:30.750" v="6971" actId="20577"/>
          <ac:spMkLst>
            <pc:docMk/>
            <pc:sldMk cId="743147352" sldId="337"/>
            <ac:spMk id="3" creationId="{82C01392-F357-4AF0-8AC8-86861E64607F}"/>
          </ac:spMkLst>
        </pc:spChg>
        <pc:spChg chg="del">
          <ac:chgData name="Zacharie Guillaume" userId="0b127b5d76a21510" providerId="LiveId" clId="{EB77DF63-B1E2-4186-A4C3-C6174D824E20}" dt="2020-11-03T21:46:53.857" v="5976"/>
          <ac:spMkLst>
            <pc:docMk/>
            <pc:sldMk cId="743147352" sldId="337"/>
            <ac:spMk id="4" creationId="{1E9C8E87-8014-437E-A446-8A1C134E03E9}"/>
          </ac:spMkLst>
        </pc:spChg>
        <pc:picChg chg="add mod">
          <ac:chgData name="Zacharie Guillaume" userId="0b127b5d76a21510" providerId="LiveId" clId="{EB77DF63-B1E2-4186-A4C3-C6174D824E20}" dt="2020-11-03T21:46:56.134" v="5977" actId="27614"/>
          <ac:picMkLst>
            <pc:docMk/>
            <pc:sldMk cId="743147352" sldId="337"/>
            <ac:picMk id="8" creationId="{D79FA9DD-412B-479C-9B77-262C25572245}"/>
          </ac:picMkLst>
        </pc:picChg>
      </pc:sldChg>
      <pc:sldChg chg="add del">
        <pc:chgData name="Zacharie Guillaume" userId="0b127b5d76a21510" providerId="LiveId" clId="{EB77DF63-B1E2-4186-A4C3-C6174D824E20}" dt="2020-11-03T19:22:42.499" v="4042" actId="2696"/>
        <pc:sldMkLst>
          <pc:docMk/>
          <pc:sldMk cId="2214637078" sldId="337"/>
        </pc:sldMkLst>
      </pc:sldChg>
      <pc:sldChg chg="addSp delSp modSp add">
        <pc:chgData name="Zacharie Guillaume" userId="0b127b5d76a21510" providerId="LiveId" clId="{EB77DF63-B1E2-4186-A4C3-C6174D824E20}" dt="2020-11-04T07:29:38" v="6972" actId="313"/>
        <pc:sldMkLst>
          <pc:docMk/>
          <pc:sldMk cId="3175677139" sldId="338"/>
        </pc:sldMkLst>
        <pc:spChg chg="mod">
          <ac:chgData name="Zacharie Guillaume" userId="0b127b5d76a21510" providerId="LiveId" clId="{EB77DF63-B1E2-4186-A4C3-C6174D824E20}" dt="2020-11-03T19:26:57.598" v="4148" actId="1076"/>
          <ac:spMkLst>
            <pc:docMk/>
            <pc:sldMk cId="3175677139" sldId="338"/>
            <ac:spMk id="2" creationId="{BF7C3434-ABA9-485A-83C4-3B4CB94B22E5}"/>
          </ac:spMkLst>
        </pc:spChg>
        <pc:spChg chg="mod">
          <ac:chgData name="Zacharie Guillaume" userId="0b127b5d76a21510" providerId="LiveId" clId="{EB77DF63-B1E2-4186-A4C3-C6174D824E20}" dt="2020-11-04T07:29:38" v="6972" actId="313"/>
          <ac:spMkLst>
            <pc:docMk/>
            <pc:sldMk cId="3175677139" sldId="338"/>
            <ac:spMk id="3" creationId="{82C01392-F357-4AF0-8AC8-86861E64607F}"/>
          </ac:spMkLst>
        </pc:spChg>
        <pc:spChg chg="del mod">
          <ac:chgData name="Zacharie Guillaume" userId="0b127b5d76a21510" providerId="LiveId" clId="{EB77DF63-B1E2-4186-A4C3-C6174D824E20}" dt="2020-11-03T21:52:43.676" v="5988"/>
          <ac:spMkLst>
            <pc:docMk/>
            <pc:sldMk cId="3175677139" sldId="338"/>
            <ac:spMk id="4" creationId="{1E9C8E87-8014-437E-A446-8A1C134E03E9}"/>
          </ac:spMkLst>
        </pc:spChg>
        <pc:picChg chg="add mod">
          <ac:chgData name="Zacharie Guillaume" userId="0b127b5d76a21510" providerId="LiveId" clId="{EB77DF63-B1E2-4186-A4C3-C6174D824E20}" dt="2020-11-03T21:52:43.676" v="5988"/>
          <ac:picMkLst>
            <pc:docMk/>
            <pc:sldMk cId="3175677139" sldId="338"/>
            <ac:picMk id="8" creationId="{EEF38120-B754-45D3-B322-3DE9E0D6A627}"/>
          </ac:picMkLst>
        </pc:picChg>
      </pc:sldChg>
      <pc:sldChg chg="addSp delSp modSp add">
        <pc:chgData name="Zacharie Guillaume" userId="0b127b5d76a21510" providerId="LiveId" clId="{EB77DF63-B1E2-4186-A4C3-C6174D824E20}" dt="2020-11-04T06:17:58.310" v="6616" actId="20577"/>
        <pc:sldMkLst>
          <pc:docMk/>
          <pc:sldMk cId="3222816475" sldId="339"/>
        </pc:sldMkLst>
        <pc:spChg chg="mod">
          <ac:chgData name="Zacharie Guillaume" userId="0b127b5d76a21510" providerId="LiveId" clId="{EB77DF63-B1E2-4186-A4C3-C6174D824E20}" dt="2020-11-04T06:17:58.310" v="6616" actId="20577"/>
          <ac:spMkLst>
            <pc:docMk/>
            <pc:sldMk cId="3222816475" sldId="339"/>
            <ac:spMk id="3" creationId="{82C01392-F357-4AF0-8AC8-86861E64607F}"/>
          </ac:spMkLst>
        </pc:spChg>
        <pc:spChg chg="del">
          <ac:chgData name="Zacharie Guillaume" userId="0b127b5d76a21510" providerId="LiveId" clId="{EB77DF63-B1E2-4186-A4C3-C6174D824E20}" dt="2020-11-03T21:44:10.271" v="5970"/>
          <ac:spMkLst>
            <pc:docMk/>
            <pc:sldMk cId="3222816475" sldId="339"/>
            <ac:spMk id="4" creationId="{1E9C8E87-8014-437E-A446-8A1C134E03E9}"/>
          </ac:spMkLst>
        </pc:spChg>
        <pc:picChg chg="add mod">
          <ac:chgData name="Zacharie Guillaume" userId="0b127b5d76a21510" providerId="LiveId" clId="{EB77DF63-B1E2-4186-A4C3-C6174D824E20}" dt="2020-11-03T21:44:12.457" v="5972" actId="962"/>
          <ac:picMkLst>
            <pc:docMk/>
            <pc:sldMk cId="3222816475" sldId="339"/>
            <ac:picMk id="8" creationId="{5A62C454-5FAD-44BE-BD92-967746C438A2}"/>
          </ac:picMkLst>
        </pc:picChg>
      </pc:sldChg>
      <pc:sldChg chg="addSp delSp modSp add">
        <pc:chgData name="Zacharie Guillaume" userId="0b127b5d76a21510" providerId="LiveId" clId="{EB77DF63-B1E2-4186-A4C3-C6174D824E20}" dt="2020-11-04T06:19:28.084" v="6696" actId="20577"/>
        <pc:sldMkLst>
          <pc:docMk/>
          <pc:sldMk cId="2302360671" sldId="340"/>
        </pc:sldMkLst>
        <pc:spChg chg="mod">
          <ac:chgData name="Zacharie Guillaume" userId="0b127b5d76a21510" providerId="LiveId" clId="{EB77DF63-B1E2-4186-A4C3-C6174D824E20}" dt="2020-11-04T06:19:28.084" v="6696" actId="20577"/>
          <ac:spMkLst>
            <pc:docMk/>
            <pc:sldMk cId="2302360671" sldId="340"/>
            <ac:spMk id="3" creationId="{82C01392-F357-4AF0-8AC8-86861E64607F}"/>
          </ac:spMkLst>
        </pc:spChg>
        <pc:spChg chg="del">
          <ac:chgData name="Zacharie Guillaume" userId="0b127b5d76a21510" providerId="LiveId" clId="{EB77DF63-B1E2-4186-A4C3-C6174D824E20}" dt="2020-11-03T21:46:30.486" v="5973"/>
          <ac:spMkLst>
            <pc:docMk/>
            <pc:sldMk cId="2302360671" sldId="340"/>
            <ac:spMk id="4" creationId="{1E9C8E87-8014-437E-A446-8A1C134E03E9}"/>
          </ac:spMkLst>
        </pc:spChg>
        <pc:picChg chg="add mod">
          <ac:chgData name="Zacharie Guillaume" userId="0b127b5d76a21510" providerId="LiveId" clId="{EB77DF63-B1E2-4186-A4C3-C6174D824E20}" dt="2020-11-03T21:46:32.485" v="5975" actId="962"/>
          <ac:picMkLst>
            <pc:docMk/>
            <pc:sldMk cId="2302360671" sldId="340"/>
            <ac:picMk id="8" creationId="{E4B5A0D5-283E-4B48-82AD-BFFBCAA6500D}"/>
          </ac:picMkLst>
        </pc:picChg>
      </pc:sldChg>
      <pc:sldChg chg="addSp delSp modSp add modNotesTx">
        <pc:chgData name="Zacharie Guillaume" userId="0b127b5d76a21510" providerId="LiveId" clId="{EB77DF63-B1E2-4186-A4C3-C6174D824E20}" dt="2020-11-04T06:33:31.774" v="6788" actId="20577"/>
        <pc:sldMkLst>
          <pc:docMk/>
          <pc:sldMk cId="2384072964" sldId="341"/>
        </pc:sldMkLst>
        <pc:spChg chg="mod">
          <ac:chgData name="Zacharie Guillaume" userId="0b127b5d76a21510" providerId="LiveId" clId="{EB77DF63-B1E2-4186-A4C3-C6174D824E20}" dt="2020-11-04T06:33:31.774" v="6788" actId="20577"/>
          <ac:spMkLst>
            <pc:docMk/>
            <pc:sldMk cId="2384072964" sldId="341"/>
            <ac:spMk id="3" creationId="{E20A4C4C-BB58-4999-A4A6-7CFAAA3BBBF8}"/>
          </ac:spMkLst>
        </pc:spChg>
        <pc:spChg chg="add del mod">
          <ac:chgData name="Zacharie Guillaume" userId="0b127b5d76a21510" providerId="LiveId" clId="{EB77DF63-B1E2-4186-A4C3-C6174D824E20}" dt="2020-11-03T20:25:50.319" v="5309"/>
          <ac:spMkLst>
            <pc:docMk/>
            <pc:sldMk cId="2384072964" sldId="341"/>
            <ac:spMk id="7" creationId="{7AD33EA1-ECE2-46F4-B895-75BC11AB9FB1}"/>
          </ac:spMkLst>
        </pc:spChg>
        <pc:picChg chg="del">
          <ac:chgData name="Zacharie Guillaume" userId="0b127b5d76a21510" providerId="LiveId" clId="{EB77DF63-B1E2-4186-A4C3-C6174D824E20}" dt="2020-11-03T19:34:08.623" v="4294" actId="478"/>
          <ac:picMkLst>
            <pc:docMk/>
            <pc:sldMk cId="2384072964" sldId="341"/>
            <ac:picMk id="8" creationId="{E8A2D1A8-9651-4781-9862-A0E5E12EF4B8}"/>
          </ac:picMkLst>
        </pc:picChg>
        <pc:picChg chg="add mod modCrop">
          <ac:chgData name="Zacharie Guillaume" userId="0b127b5d76a21510" providerId="LiveId" clId="{EB77DF63-B1E2-4186-A4C3-C6174D824E20}" dt="2020-11-03T20:26:09.496" v="5314" actId="18131"/>
          <ac:picMkLst>
            <pc:docMk/>
            <pc:sldMk cId="2384072964" sldId="341"/>
            <ac:picMk id="10" creationId="{E55CC187-19FE-4483-85EB-D33BB44D71FF}"/>
          </ac:picMkLst>
        </pc:picChg>
      </pc:sldChg>
      <pc:sldChg chg="modSp add del">
        <pc:chgData name="Zacharie Guillaume" userId="0b127b5d76a21510" providerId="LiveId" clId="{EB77DF63-B1E2-4186-A4C3-C6174D824E20}" dt="2020-11-03T19:32:34.339" v="4228" actId="2696"/>
        <pc:sldMkLst>
          <pc:docMk/>
          <pc:sldMk cId="3025634622" sldId="341"/>
        </pc:sldMkLst>
        <pc:spChg chg="mod">
          <ac:chgData name="Zacharie Guillaume" userId="0b127b5d76a21510" providerId="LiveId" clId="{EB77DF63-B1E2-4186-A4C3-C6174D824E20}" dt="2020-11-03T19:29:05.694" v="4197"/>
          <ac:spMkLst>
            <pc:docMk/>
            <pc:sldMk cId="3025634622" sldId="341"/>
            <ac:spMk id="2" creationId="{279C5ADB-817A-4D08-8707-9F1C8B65A9D8}"/>
          </ac:spMkLst>
        </pc:spChg>
        <pc:spChg chg="mod">
          <ac:chgData name="Zacharie Guillaume" userId="0b127b5d76a21510" providerId="LiveId" clId="{EB77DF63-B1E2-4186-A4C3-C6174D824E20}" dt="2020-11-03T19:29:19.201" v="4224" actId="20577"/>
          <ac:spMkLst>
            <pc:docMk/>
            <pc:sldMk cId="3025634622" sldId="341"/>
            <ac:spMk id="3" creationId="{969CDC5C-AA7C-410F-875D-1E1C5800A75C}"/>
          </ac:spMkLst>
        </pc:spChg>
      </pc:sldChg>
      <pc:sldChg chg="add del">
        <pc:chgData name="Zacharie Guillaume" userId="0b127b5d76a21510" providerId="LiveId" clId="{EB77DF63-B1E2-4186-A4C3-C6174D824E20}" dt="2020-11-03T19:28:53.509" v="4195" actId="2696"/>
        <pc:sldMkLst>
          <pc:docMk/>
          <pc:sldMk cId="3250528201" sldId="341"/>
        </pc:sldMkLst>
      </pc:sldChg>
      <pc:sldChg chg="addSp delSp modSp add">
        <pc:chgData name="Zacharie Guillaume" userId="0b127b5d76a21510" providerId="LiveId" clId="{EB77DF63-B1E2-4186-A4C3-C6174D824E20}" dt="2020-11-03T20:27:23.196" v="5325" actId="732"/>
        <pc:sldMkLst>
          <pc:docMk/>
          <pc:sldMk cId="3344282455" sldId="342"/>
        </pc:sldMkLst>
        <pc:spChg chg="mod">
          <ac:chgData name="Zacharie Guillaume" userId="0b127b5d76a21510" providerId="LiveId" clId="{EB77DF63-B1E2-4186-A4C3-C6174D824E20}" dt="2020-11-03T20:21:17.938" v="5271" actId="20577"/>
          <ac:spMkLst>
            <pc:docMk/>
            <pc:sldMk cId="3344282455" sldId="342"/>
            <ac:spMk id="3" creationId="{E20A4C4C-BB58-4999-A4A6-7CFAAA3BBBF8}"/>
          </ac:spMkLst>
        </pc:spChg>
        <pc:spChg chg="del">
          <ac:chgData name="Zacharie Guillaume" userId="0b127b5d76a21510" providerId="LiveId" clId="{EB77DF63-B1E2-4186-A4C3-C6174D824E20}" dt="2020-11-03T20:26:55.796" v="5315"/>
          <ac:spMkLst>
            <pc:docMk/>
            <pc:sldMk cId="3344282455" sldId="342"/>
            <ac:spMk id="7" creationId="{7AD33EA1-ECE2-46F4-B895-75BC11AB9FB1}"/>
          </ac:spMkLst>
        </pc:spChg>
        <pc:picChg chg="add mod modCrop">
          <ac:chgData name="Zacharie Guillaume" userId="0b127b5d76a21510" providerId="LiveId" clId="{EB77DF63-B1E2-4186-A4C3-C6174D824E20}" dt="2020-11-03T20:27:23.196" v="5325" actId="732"/>
          <ac:picMkLst>
            <pc:docMk/>
            <pc:sldMk cId="3344282455" sldId="342"/>
            <ac:picMk id="9" creationId="{C30BDA5A-0658-48E1-A4B7-649996513C46}"/>
          </ac:picMkLst>
        </pc:picChg>
      </pc:sldChg>
      <pc:sldChg chg="addSp delSp modSp add modNotesTx">
        <pc:chgData name="Zacharie Guillaume" userId="0b127b5d76a21510" providerId="LiveId" clId="{EB77DF63-B1E2-4186-A4C3-C6174D824E20}" dt="2020-11-04T08:10:49.731" v="7344" actId="1076"/>
        <pc:sldMkLst>
          <pc:docMk/>
          <pc:sldMk cId="1033465451" sldId="343"/>
        </pc:sldMkLst>
        <pc:spChg chg="mod">
          <ac:chgData name="Zacharie Guillaume" userId="0b127b5d76a21510" providerId="LiveId" clId="{EB77DF63-B1E2-4186-A4C3-C6174D824E20}" dt="2020-11-03T20:36:45.496" v="5514" actId="20577"/>
          <ac:spMkLst>
            <pc:docMk/>
            <pc:sldMk cId="1033465451" sldId="343"/>
            <ac:spMk id="3" creationId="{E20A4C4C-BB58-4999-A4A6-7CFAAA3BBBF8}"/>
          </ac:spMkLst>
        </pc:spChg>
        <pc:spChg chg="del">
          <ac:chgData name="Zacharie Guillaume" userId="0b127b5d76a21510" providerId="LiveId" clId="{EB77DF63-B1E2-4186-A4C3-C6174D824E20}" dt="2020-11-03T20:40:06.956" v="5515"/>
          <ac:spMkLst>
            <pc:docMk/>
            <pc:sldMk cId="1033465451" sldId="343"/>
            <ac:spMk id="7" creationId="{7AD33EA1-ECE2-46F4-B895-75BC11AB9FB1}"/>
          </ac:spMkLst>
        </pc:spChg>
        <pc:picChg chg="add mod modCrop">
          <ac:chgData name="Zacharie Guillaume" userId="0b127b5d76a21510" providerId="LiveId" clId="{EB77DF63-B1E2-4186-A4C3-C6174D824E20}" dt="2020-11-04T08:10:49.731" v="7344" actId="1076"/>
          <ac:picMkLst>
            <pc:docMk/>
            <pc:sldMk cId="1033465451" sldId="343"/>
            <ac:picMk id="8" creationId="{6ED66E43-62B0-4B55-9C4A-19F0F65EA35C}"/>
          </ac:picMkLst>
        </pc:picChg>
      </pc:sldChg>
      <pc:sldChg chg="addSp delSp modSp add">
        <pc:chgData name="Zacharie Guillaume" userId="0b127b5d76a21510" providerId="LiveId" clId="{EB77DF63-B1E2-4186-A4C3-C6174D824E20}" dt="2020-11-03T19:39:22.818" v="4502"/>
        <pc:sldMkLst>
          <pc:docMk/>
          <pc:sldMk cId="638440992" sldId="344"/>
        </pc:sldMkLst>
        <pc:spChg chg="mod">
          <ac:chgData name="Zacharie Guillaume" userId="0b127b5d76a21510" providerId="LiveId" clId="{EB77DF63-B1E2-4186-A4C3-C6174D824E20}" dt="2020-11-03T19:36:25.964" v="4450" actId="20577"/>
          <ac:spMkLst>
            <pc:docMk/>
            <pc:sldMk cId="638440992" sldId="344"/>
            <ac:spMk id="2" creationId="{6367E26F-AC5C-4052-BD59-DF1BAB448FFA}"/>
          </ac:spMkLst>
        </pc:spChg>
        <pc:spChg chg="mod">
          <ac:chgData name="Zacharie Guillaume" userId="0b127b5d76a21510" providerId="LiveId" clId="{EB77DF63-B1E2-4186-A4C3-C6174D824E20}" dt="2020-11-03T19:37:22.247" v="4499" actId="2711"/>
          <ac:spMkLst>
            <pc:docMk/>
            <pc:sldMk cId="638440992" sldId="344"/>
            <ac:spMk id="3" creationId="{3AFF0857-0EBF-4CBA-AD03-E9DDA7C36202}"/>
          </ac:spMkLst>
        </pc:spChg>
        <pc:spChg chg="del">
          <ac:chgData name="Zacharie Guillaume" userId="0b127b5d76a21510" providerId="LiveId" clId="{EB77DF63-B1E2-4186-A4C3-C6174D824E20}" dt="2020-11-03T19:38:54.435" v="4500"/>
          <ac:spMkLst>
            <pc:docMk/>
            <pc:sldMk cId="638440992" sldId="344"/>
            <ac:spMk id="4" creationId="{21C31A4C-9577-4BE8-921D-9F8F068A09B4}"/>
          </ac:spMkLst>
        </pc:spChg>
        <pc:spChg chg="mod">
          <ac:chgData name="Zacharie Guillaume" userId="0b127b5d76a21510" providerId="LiveId" clId="{EB77DF63-B1E2-4186-A4C3-C6174D824E20}" dt="2020-11-03T19:35:55.303" v="4393" actId="20577"/>
          <ac:spMkLst>
            <pc:docMk/>
            <pc:sldMk cId="638440992" sldId="344"/>
            <ac:spMk id="5" creationId="{4D9236EC-0D76-4347-8C1B-ED4CD3315BCD}"/>
          </ac:spMkLst>
        </pc:spChg>
        <pc:spChg chg="mod">
          <ac:chgData name="Zacharie Guillaume" userId="0b127b5d76a21510" providerId="LiveId" clId="{EB77DF63-B1E2-4186-A4C3-C6174D824E20}" dt="2020-11-03T19:36:15.855" v="4430" actId="20577"/>
          <ac:spMkLst>
            <pc:docMk/>
            <pc:sldMk cId="638440992" sldId="344"/>
            <ac:spMk id="6" creationId="{06BF95D9-C452-4584-B6B6-6DA3DD1DE0AD}"/>
          </ac:spMkLst>
        </pc:spChg>
        <pc:spChg chg="add del">
          <ac:chgData name="Zacharie Guillaume" userId="0b127b5d76a21510" providerId="LiveId" clId="{EB77DF63-B1E2-4186-A4C3-C6174D824E20}" dt="2020-11-03T19:39:22.818" v="4502"/>
          <ac:spMkLst>
            <pc:docMk/>
            <pc:sldMk cId="638440992" sldId="344"/>
            <ac:spMk id="9" creationId="{F5BCC510-0CD8-4D5E-9C4A-18DE51BA3165}"/>
          </ac:spMkLst>
        </pc:spChg>
        <pc:picChg chg="add mod">
          <ac:chgData name="Zacharie Guillaume" userId="0b127b5d76a21510" providerId="LiveId" clId="{EB77DF63-B1E2-4186-A4C3-C6174D824E20}" dt="2020-11-03T19:38:54.435" v="4500"/>
          <ac:picMkLst>
            <pc:docMk/>
            <pc:sldMk cId="638440992" sldId="344"/>
            <ac:picMk id="8" creationId="{9BA4CEE6-A95B-46E8-BB41-25F1ECB58562}"/>
          </ac:picMkLst>
        </pc:picChg>
      </pc:sldChg>
      <pc:sldChg chg="addSp delSp modSp add">
        <pc:chgData name="Zacharie Guillaume" userId="0b127b5d76a21510" providerId="LiveId" clId="{EB77DF63-B1E2-4186-A4C3-C6174D824E20}" dt="2020-11-03T19:42:43.096" v="4599"/>
        <pc:sldMkLst>
          <pc:docMk/>
          <pc:sldMk cId="1998197434" sldId="345"/>
        </pc:sldMkLst>
        <pc:spChg chg="mod">
          <ac:chgData name="Zacharie Guillaume" userId="0b127b5d76a21510" providerId="LiveId" clId="{EB77DF63-B1E2-4186-A4C3-C6174D824E20}" dt="2020-11-03T19:41:04.145" v="4567" actId="20577"/>
          <ac:spMkLst>
            <pc:docMk/>
            <pc:sldMk cId="1998197434" sldId="345"/>
            <ac:spMk id="3" creationId="{3AFF0857-0EBF-4CBA-AD03-E9DDA7C36202}"/>
          </ac:spMkLst>
        </pc:spChg>
        <pc:spChg chg="add del mod">
          <ac:chgData name="Zacharie Guillaume" userId="0b127b5d76a21510" providerId="LiveId" clId="{EB77DF63-B1E2-4186-A4C3-C6174D824E20}" dt="2020-11-03T19:41:50.076" v="4568"/>
          <ac:spMkLst>
            <pc:docMk/>
            <pc:sldMk cId="1998197434" sldId="345"/>
            <ac:spMk id="7" creationId="{1FE6B29F-A28F-472F-AA92-DD5D5C4F4B85}"/>
          </ac:spMkLst>
        </pc:spChg>
        <pc:spChg chg="add del mod">
          <ac:chgData name="Zacharie Guillaume" userId="0b127b5d76a21510" providerId="LiveId" clId="{EB77DF63-B1E2-4186-A4C3-C6174D824E20}" dt="2020-11-03T19:42:42.412" v="4598" actId="478"/>
          <ac:spMkLst>
            <pc:docMk/>
            <pc:sldMk cId="1998197434" sldId="345"/>
            <ac:spMk id="12" creationId="{67904DD1-77A2-4188-9498-5AE5A8311DAD}"/>
          </ac:spMkLst>
        </pc:spChg>
        <pc:picChg chg="del">
          <ac:chgData name="Zacharie Guillaume" userId="0b127b5d76a21510" providerId="LiveId" clId="{EB77DF63-B1E2-4186-A4C3-C6174D824E20}" dt="2020-11-03T19:39:46.405" v="4512" actId="478"/>
          <ac:picMkLst>
            <pc:docMk/>
            <pc:sldMk cId="1998197434" sldId="345"/>
            <ac:picMk id="8" creationId="{9BA4CEE6-A95B-46E8-BB41-25F1ECB58562}"/>
          </ac:picMkLst>
        </pc:picChg>
        <pc:picChg chg="add del mod">
          <ac:chgData name="Zacharie Guillaume" userId="0b127b5d76a21510" providerId="LiveId" clId="{EB77DF63-B1E2-4186-A4C3-C6174D824E20}" dt="2020-11-03T19:42:40.801" v="4597" actId="478"/>
          <ac:picMkLst>
            <pc:docMk/>
            <pc:sldMk cId="1998197434" sldId="345"/>
            <ac:picMk id="10" creationId="{7959BFED-A85A-4140-B592-42485C4F9641}"/>
          </ac:picMkLst>
        </pc:picChg>
        <pc:picChg chg="add">
          <ac:chgData name="Zacharie Guillaume" userId="0b127b5d76a21510" providerId="LiveId" clId="{EB77DF63-B1E2-4186-A4C3-C6174D824E20}" dt="2020-11-03T19:42:43.096" v="4599"/>
          <ac:picMkLst>
            <pc:docMk/>
            <pc:sldMk cId="1998197434" sldId="345"/>
            <ac:picMk id="13" creationId="{ED8FDDB0-BAB7-42D2-976D-A14ACB263A7E}"/>
          </ac:picMkLst>
        </pc:picChg>
      </pc:sldChg>
      <pc:sldChg chg="addSp delSp modSp add modNotesTx">
        <pc:chgData name="Zacharie Guillaume" userId="0b127b5d76a21510" providerId="LiveId" clId="{EB77DF63-B1E2-4186-A4C3-C6174D824E20}" dt="2020-11-04T06:36:23.533" v="6841" actId="20577"/>
        <pc:sldMkLst>
          <pc:docMk/>
          <pc:sldMk cId="3069885936" sldId="346"/>
        </pc:sldMkLst>
        <pc:spChg chg="mod">
          <ac:chgData name="Zacharie Guillaume" userId="0b127b5d76a21510" providerId="LiveId" clId="{EB77DF63-B1E2-4186-A4C3-C6174D824E20}" dt="2020-11-04T06:36:23.533" v="6841" actId="20577"/>
          <ac:spMkLst>
            <pc:docMk/>
            <pc:sldMk cId="3069885936" sldId="346"/>
            <ac:spMk id="3" creationId="{3AFF0857-0EBF-4CBA-AD03-E9DDA7C36202}"/>
          </ac:spMkLst>
        </pc:spChg>
        <pc:spChg chg="add del mod">
          <ac:chgData name="Zacharie Guillaume" userId="0b127b5d76a21510" providerId="LiveId" clId="{EB77DF63-B1E2-4186-A4C3-C6174D824E20}" dt="2020-11-03T19:44:53.284" v="4600"/>
          <ac:spMkLst>
            <pc:docMk/>
            <pc:sldMk cId="3069885936" sldId="346"/>
            <ac:spMk id="4" creationId="{B22723D6-90D5-4E97-8A38-9D38D34E27CC}"/>
          </ac:spMkLst>
        </pc:spChg>
        <pc:picChg chg="add mod modCrop">
          <ac:chgData name="Zacharie Guillaume" userId="0b127b5d76a21510" providerId="LiveId" clId="{EB77DF63-B1E2-4186-A4C3-C6174D824E20}" dt="2020-11-04T06:35:53.592" v="6790" actId="18131"/>
          <ac:picMkLst>
            <pc:docMk/>
            <pc:sldMk cId="3069885936" sldId="346"/>
            <ac:picMk id="8" creationId="{E5C94DDD-4613-4BB3-BDF7-2912976FA6B1}"/>
          </ac:picMkLst>
        </pc:picChg>
        <pc:picChg chg="del mod modCrop">
          <ac:chgData name="Zacharie Guillaume" userId="0b127b5d76a21510" providerId="LiveId" clId="{EB77DF63-B1E2-4186-A4C3-C6174D824E20}" dt="2020-11-03T19:42:38.655" v="4596"/>
          <ac:picMkLst>
            <pc:docMk/>
            <pc:sldMk cId="3069885936" sldId="346"/>
            <ac:picMk id="10" creationId="{7959BFED-A85A-4140-B592-42485C4F9641}"/>
          </ac:picMkLst>
        </pc:picChg>
      </pc:sldChg>
      <pc:sldChg chg="addSp delSp modSp add">
        <pc:chgData name="Zacharie Guillaume" userId="0b127b5d76a21510" providerId="LiveId" clId="{EB77DF63-B1E2-4186-A4C3-C6174D824E20}" dt="2020-11-04T06:20:18.069" v="6730" actId="20577"/>
        <pc:sldMkLst>
          <pc:docMk/>
          <pc:sldMk cId="2646757328" sldId="347"/>
        </pc:sldMkLst>
        <pc:spChg chg="mod">
          <ac:chgData name="Zacharie Guillaume" userId="0b127b5d76a21510" providerId="LiveId" clId="{EB77DF63-B1E2-4186-A4C3-C6174D824E20}" dt="2020-11-03T19:52:07.719" v="4632" actId="20577"/>
          <ac:spMkLst>
            <pc:docMk/>
            <pc:sldMk cId="2646757328" sldId="347"/>
            <ac:spMk id="2" creationId="{6367E26F-AC5C-4052-BD59-DF1BAB448FFA}"/>
          </ac:spMkLst>
        </pc:spChg>
        <pc:spChg chg="mod">
          <ac:chgData name="Zacharie Guillaume" userId="0b127b5d76a21510" providerId="LiveId" clId="{EB77DF63-B1E2-4186-A4C3-C6174D824E20}" dt="2020-11-04T06:20:18.069" v="6730" actId="20577"/>
          <ac:spMkLst>
            <pc:docMk/>
            <pc:sldMk cId="2646757328" sldId="347"/>
            <ac:spMk id="3" creationId="{3AFF0857-0EBF-4CBA-AD03-E9DDA7C36202}"/>
          </ac:spMkLst>
        </pc:spChg>
        <pc:spChg chg="add del mod">
          <ac:chgData name="Zacharie Guillaume" userId="0b127b5d76a21510" providerId="LiveId" clId="{EB77DF63-B1E2-4186-A4C3-C6174D824E20}" dt="2020-11-03T19:53:41.394" v="4698"/>
          <ac:spMkLst>
            <pc:docMk/>
            <pc:sldMk cId="2646757328" sldId="347"/>
            <ac:spMk id="7" creationId="{0DDD792D-8BF9-45B8-945A-DF4F5928AA3A}"/>
          </ac:spMkLst>
        </pc:spChg>
        <pc:picChg chg="del">
          <ac:chgData name="Zacharie Guillaume" userId="0b127b5d76a21510" providerId="LiveId" clId="{EB77DF63-B1E2-4186-A4C3-C6174D824E20}" dt="2020-11-03T19:52:42.544" v="4670" actId="478"/>
          <ac:picMkLst>
            <pc:docMk/>
            <pc:sldMk cId="2646757328" sldId="347"/>
            <ac:picMk id="8" creationId="{9BA4CEE6-A95B-46E8-BB41-25F1ECB58562}"/>
          </ac:picMkLst>
        </pc:picChg>
        <pc:picChg chg="add mod modCrop">
          <ac:chgData name="Zacharie Guillaume" userId="0b127b5d76a21510" providerId="LiveId" clId="{EB77DF63-B1E2-4186-A4C3-C6174D824E20}" dt="2020-11-03T19:53:52.354" v="4703" actId="18131"/>
          <ac:picMkLst>
            <pc:docMk/>
            <pc:sldMk cId="2646757328" sldId="347"/>
            <ac:picMk id="10" creationId="{EFF4BCDF-203A-4A27-9B8B-FABF8547E7A0}"/>
          </ac:picMkLst>
        </pc:picChg>
      </pc:sldChg>
      <pc:sldChg chg="add del">
        <pc:chgData name="Zacharie Guillaume" userId="0b127b5d76a21510" providerId="LiveId" clId="{EB77DF63-B1E2-4186-A4C3-C6174D824E20}" dt="2020-11-03T19:52:26.653" v="4661" actId="2696"/>
        <pc:sldMkLst>
          <pc:docMk/>
          <pc:sldMk cId="793278871" sldId="348"/>
        </pc:sldMkLst>
      </pc:sldChg>
      <pc:sldChg chg="addSp delSp modSp add">
        <pc:chgData name="Zacharie Guillaume" userId="0b127b5d76a21510" providerId="LiveId" clId="{EB77DF63-B1E2-4186-A4C3-C6174D824E20}" dt="2020-11-03T19:56:12.780" v="4745" actId="732"/>
        <pc:sldMkLst>
          <pc:docMk/>
          <pc:sldMk cId="1977630002" sldId="348"/>
        </pc:sldMkLst>
        <pc:spChg chg="mod">
          <ac:chgData name="Zacharie Guillaume" userId="0b127b5d76a21510" providerId="LiveId" clId="{EB77DF63-B1E2-4186-A4C3-C6174D824E20}" dt="2020-11-03T19:54:21.403" v="4725" actId="20577"/>
          <ac:spMkLst>
            <pc:docMk/>
            <pc:sldMk cId="1977630002" sldId="348"/>
            <ac:spMk id="3" creationId="{3AFF0857-0EBF-4CBA-AD03-E9DDA7C36202}"/>
          </ac:spMkLst>
        </pc:spChg>
        <pc:spChg chg="add del mod">
          <ac:chgData name="Zacharie Guillaume" userId="0b127b5d76a21510" providerId="LiveId" clId="{EB77DF63-B1E2-4186-A4C3-C6174D824E20}" dt="2020-11-03T19:55:09.788" v="4726"/>
          <ac:spMkLst>
            <pc:docMk/>
            <pc:sldMk cId="1977630002" sldId="348"/>
            <ac:spMk id="7" creationId="{E532644A-87F0-461E-AD29-CE5982406897}"/>
          </ac:spMkLst>
        </pc:spChg>
        <pc:picChg chg="del">
          <ac:chgData name="Zacharie Guillaume" userId="0b127b5d76a21510" providerId="LiveId" clId="{EB77DF63-B1E2-4186-A4C3-C6174D824E20}" dt="2020-11-03T19:52:44.222" v="4671" actId="478"/>
          <ac:picMkLst>
            <pc:docMk/>
            <pc:sldMk cId="1977630002" sldId="348"/>
            <ac:picMk id="8" creationId="{9BA4CEE6-A95B-46E8-BB41-25F1ECB58562}"/>
          </ac:picMkLst>
        </pc:picChg>
        <pc:picChg chg="add mod modCrop">
          <ac:chgData name="Zacharie Guillaume" userId="0b127b5d76a21510" providerId="LiveId" clId="{EB77DF63-B1E2-4186-A4C3-C6174D824E20}" dt="2020-11-03T19:56:12.780" v="4745" actId="732"/>
          <ac:picMkLst>
            <pc:docMk/>
            <pc:sldMk cId="1977630002" sldId="348"/>
            <ac:picMk id="10" creationId="{9A2D241F-F3BC-4543-A5A7-1E4DC36BB242}"/>
          </ac:picMkLst>
        </pc:picChg>
      </pc:sldChg>
      <pc:sldChg chg="add del">
        <pc:chgData name="Zacharie Guillaume" userId="0b127b5d76a21510" providerId="LiveId" clId="{EB77DF63-B1E2-4186-A4C3-C6174D824E20}" dt="2020-11-03T19:52:28.018" v="4662" actId="2696"/>
        <pc:sldMkLst>
          <pc:docMk/>
          <pc:sldMk cId="38697509" sldId="349"/>
        </pc:sldMkLst>
      </pc:sldChg>
      <pc:sldChg chg="addSp delSp modSp add">
        <pc:chgData name="Zacharie Guillaume" userId="0b127b5d76a21510" providerId="LiveId" clId="{EB77DF63-B1E2-4186-A4C3-C6174D824E20}" dt="2020-11-04T07:45:55.822" v="7148" actId="20577"/>
        <pc:sldMkLst>
          <pc:docMk/>
          <pc:sldMk cId="2273132947" sldId="349"/>
        </pc:sldMkLst>
        <pc:spChg chg="mod">
          <ac:chgData name="Zacharie Guillaume" userId="0b127b5d76a21510" providerId="LiveId" clId="{EB77DF63-B1E2-4186-A4C3-C6174D824E20}" dt="2020-11-04T07:45:55.822" v="7148" actId="20577"/>
          <ac:spMkLst>
            <pc:docMk/>
            <pc:sldMk cId="2273132947" sldId="349"/>
            <ac:spMk id="3" creationId="{3AFF0857-0EBF-4CBA-AD03-E9DDA7C36202}"/>
          </ac:spMkLst>
        </pc:spChg>
        <pc:spChg chg="add del mod">
          <ac:chgData name="Zacharie Guillaume" userId="0b127b5d76a21510" providerId="LiveId" clId="{EB77DF63-B1E2-4186-A4C3-C6174D824E20}" dt="2020-11-03T21:47:53.826" v="5978"/>
          <ac:spMkLst>
            <pc:docMk/>
            <pc:sldMk cId="2273132947" sldId="349"/>
            <ac:spMk id="7" creationId="{C4F64DFA-8AB3-425C-8EB7-A30DDAF74F53}"/>
          </ac:spMkLst>
        </pc:spChg>
        <pc:picChg chg="del">
          <ac:chgData name="Zacharie Guillaume" userId="0b127b5d76a21510" providerId="LiveId" clId="{EB77DF63-B1E2-4186-A4C3-C6174D824E20}" dt="2020-11-03T19:52:46.156" v="4672" actId="478"/>
          <ac:picMkLst>
            <pc:docMk/>
            <pc:sldMk cId="2273132947" sldId="349"/>
            <ac:picMk id="8" creationId="{9BA4CEE6-A95B-46E8-BB41-25F1ECB58562}"/>
          </ac:picMkLst>
        </pc:picChg>
        <pc:picChg chg="add mod">
          <ac:chgData name="Zacharie Guillaume" userId="0b127b5d76a21510" providerId="LiveId" clId="{EB77DF63-B1E2-4186-A4C3-C6174D824E20}" dt="2020-11-03T21:47:56.025" v="5979" actId="27614"/>
          <ac:picMkLst>
            <pc:docMk/>
            <pc:sldMk cId="2273132947" sldId="349"/>
            <ac:picMk id="8" creationId="{C09B4131-3E61-4BDC-965B-9B91777D7477}"/>
          </ac:picMkLst>
        </pc:picChg>
      </pc:sldChg>
      <pc:sldChg chg="add del">
        <pc:chgData name="Zacharie Guillaume" userId="0b127b5d76a21510" providerId="LiveId" clId="{EB77DF63-B1E2-4186-A4C3-C6174D824E20}" dt="2020-11-03T19:56:25.579" v="4747"/>
        <pc:sldMkLst>
          <pc:docMk/>
          <pc:sldMk cId="2688856726" sldId="350"/>
        </pc:sldMkLst>
      </pc:sldChg>
      <pc:sldChg chg="modSp add modTransition">
        <pc:chgData name="Zacharie Guillaume" userId="0b127b5d76a21510" providerId="LiveId" clId="{EB77DF63-B1E2-4186-A4C3-C6174D824E20}" dt="2020-11-03T19:56:45.340" v="4753"/>
        <pc:sldMkLst>
          <pc:docMk/>
          <pc:sldMk cId="3738130789" sldId="350"/>
        </pc:sldMkLst>
        <pc:picChg chg="mod">
          <ac:chgData name="Zacharie Guillaume" userId="0b127b5d76a21510" providerId="LiveId" clId="{EB77DF63-B1E2-4186-A4C3-C6174D824E20}" dt="2020-11-03T19:56:41.782" v="4752" actId="1076"/>
          <ac:picMkLst>
            <pc:docMk/>
            <pc:sldMk cId="3738130789" sldId="350"/>
            <ac:picMk id="10" creationId="{9A2D241F-F3BC-4543-A5A7-1E4DC36BB242}"/>
          </ac:picMkLst>
        </pc:picChg>
      </pc:sldChg>
      <pc:sldChg chg="addSp modSp add del modNotesTx">
        <pc:chgData name="Zacharie Guillaume" userId="0b127b5d76a21510" providerId="LiveId" clId="{EB77DF63-B1E2-4186-A4C3-C6174D824E20}" dt="2020-11-04T11:34:16.386" v="7346" actId="20577"/>
        <pc:sldMkLst>
          <pc:docMk/>
          <pc:sldMk cId="3809581655" sldId="351"/>
        </pc:sldMkLst>
        <pc:picChg chg="add mod">
          <ac:chgData name="Zacharie Guillaume" userId="0b127b5d76a21510" providerId="LiveId" clId="{EB77DF63-B1E2-4186-A4C3-C6174D824E20}" dt="2020-11-03T19:56:54.159" v="4757" actId="571"/>
          <ac:picMkLst>
            <pc:docMk/>
            <pc:sldMk cId="3809581655" sldId="351"/>
            <ac:picMk id="7" creationId="{D8486DE9-0F38-4238-87BC-B5FE024E8D75}"/>
          </ac:picMkLst>
        </pc:picChg>
        <pc:picChg chg="mod">
          <ac:chgData name="Zacharie Guillaume" userId="0b127b5d76a21510" providerId="LiveId" clId="{EB77DF63-B1E2-4186-A4C3-C6174D824E20}" dt="2020-11-03T19:57:03.391" v="4761" actId="1076"/>
          <ac:picMkLst>
            <pc:docMk/>
            <pc:sldMk cId="3809581655" sldId="351"/>
            <ac:picMk id="10" creationId="{9A2D241F-F3BC-4543-A5A7-1E4DC36BB242}"/>
          </ac:picMkLst>
        </pc:picChg>
      </pc:sldChg>
      <pc:sldChg chg="modSp add modTransition">
        <pc:chgData name="Zacharie Guillaume" userId="0b127b5d76a21510" providerId="LiveId" clId="{EB77DF63-B1E2-4186-A4C3-C6174D824E20}" dt="2020-11-03T21:14:38.221" v="5866" actId="20577"/>
        <pc:sldMkLst>
          <pc:docMk/>
          <pc:sldMk cId="3781735942" sldId="352"/>
        </pc:sldMkLst>
        <pc:spChg chg="mod">
          <ac:chgData name="Zacharie Guillaume" userId="0b127b5d76a21510" providerId="LiveId" clId="{EB77DF63-B1E2-4186-A4C3-C6174D824E20}" dt="2020-11-03T21:14:38.221" v="5866" actId="20577"/>
          <ac:spMkLst>
            <pc:docMk/>
            <pc:sldMk cId="3781735942" sldId="352"/>
            <ac:spMk id="3" creationId="{82C01392-F357-4AF0-8AC8-86861E64607F}"/>
          </ac:spMkLst>
        </pc:spChg>
        <pc:picChg chg="mod ord">
          <ac:chgData name="Zacharie Guillaume" userId="0b127b5d76a21510" providerId="LiveId" clId="{EB77DF63-B1E2-4186-A4C3-C6174D824E20}" dt="2020-11-03T21:13:52.486" v="5862" actId="166"/>
          <ac:picMkLst>
            <pc:docMk/>
            <pc:sldMk cId="3781735942" sldId="352"/>
            <ac:picMk id="8" creationId="{879451BE-27B5-4E1E-959E-468D9602F33F}"/>
          </ac:picMkLst>
        </pc:picChg>
      </pc:sldChg>
      <pc:sldChg chg="addSp delSp modSp add">
        <pc:chgData name="Zacharie Guillaume" userId="0b127b5d76a21510" providerId="LiveId" clId="{EB77DF63-B1E2-4186-A4C3-C6174D824E20}" dt="2020-11-04T07:30:09.686" v="7017" actId="20577"/>
        <pc:sldMkLst>
          <pc:docMk/>
          <pc:sldMk cId="975265484" sldId="353"/>
        </pc:sldMkLst>
        <pc:spChg chg="mod">
          <ac:chgData name="Zacharie Guillaume" userId="0b127b5d76a21510" providerId="LiveId" clId="{EB77DF63-B1E2-4186-A4C3-C6174D824E20}" dt="2020-11-04T07:30:09.686" v="7017" actId="20577"/>
          <ac:spMkLst>
            <pc:docMk/>
            <pc:sldMk cId="975265484" sldId="353"/>
            <ac:spMk id="3" creationId="{82C01392-F357-4AF0-8AC8-86861E64607F}"/>
          </ac:spMkLst>
        </pc:spChg>
        <pc:spChg chg="add del mod">
          <ac:chgData name="Zacharie Guillaume" userId="0b127b5d76a21510" providerId="LiveId" clId="{EB77DF63-B1E2-4186-A4C3-C6174D824E20}" dt="2020-11-03T21:25:09.723" v="5939"/>
          <ac:spMkLst>
            <pc:docMk/>
            <pc:sldMk cId="975265484" sldId="353"/>
            <ac:spMk id="7" creationId="{934F8ED1-C900-4E28-8DE3-F218333DCC54}"/>
          </ac:spMkLst>
        </pc:spChg>
        <pc:picChg chg="del">
          <ac:chgData name="Zacharie Guillaume" userId="0b127b5d76a21510" providerId="LiveId" clId="{EB77DF63-B1E2-4186-A4C3-C6174D824E20}" dt="2020-11-03T21:24:35.278" v="5936" actId="478"/>
          <ac:picMkLst>
            <pc:docMk/>
            <pc:sldMk cId="975265484" sldId="353"/>
            <ac:picMk id="8" creationId="{FEF75F95-5E3C-4991-97A1-9263B5A08762}"/>
          </ac:picMkLst>
        </pc:picChg>
        <pc:picChg chg="add mod modCrop">
          <ac:chgData name="Zacharie Guillaume" userId="0b127b5d76a21510" providerId="LiveId" clId="{EB77DF63-B1E2-4186-A4C3-C6174D824E20}" dt="2020-11-03T21:25:19.893" v="5942" actId="207"/>
          <ac:picMkLst>
            <pc:docMk/>
            <pc:sldMk cId="975265484" sldId="353"/>
            <ac:picMk id="10" creationId="{37BEEAC9-9631-4A12-8833-4B359464FD2B}"/>
          </ac:picMkLst>
        </pc:picChg>
      </pc:sldChg>
      <pc:sldChg chg="addSp delSp modSp add modNotesTx">
        <pc:chgData name="Zacharie Guillaume" userId="0b127b5d76a21510" providerId="LiveId" clId="{EB77DF63-B1E2-4186-A4C3-C6174D824E20}" dt="2020-11-04T07:30:49.894" v="7090" actId="20577"/>
        <pc:sldMkLst>
          <pc:docMk/>
          <pc:sldMk cId="4195392915" sldId="354"/>
        </pc:sldMkLst>
        <pc:spChg chg="mod">
          <ac:chgData name="Zacharie Guillaume" userId="0b127b5d76a21510" providerId="LiveId" clId="{EB77DF63-B1E2-4186-A4C3-C6174D824E20}" dt="2020-11-04T07:30:49.894" v="7090" actId="20577"/>
          <ac:spMkLst>
            <pc:docMk/>
            <pc:sldMk cId="4195392915" sldId="354"/>
            <ac:spMk id="3" creationId="{82C01392-F357-4AF0-8AC8-86861E64607F}"/>
          </ac:spMkLst>
        </pc:spChg>
        <pc:spChg chg="add mod">
          <ac:chgData name="Zacharie Guillaume" userId="0b127b5d76a21510" providerId="LiveId" clId="{EB77DF63-B1E2-4186-A4C3-C6174D824E20}" dt="2020-11-04T05:59:47.502" v="6097" actId="207"/>
          <ac:spMkLst>
            <pc:docMk/>
            <pc:sldMk cId="4195392915" sldId="354"/>
            <ac:spMk id="7" creationId="{7B60E247-9703-4A9C-8C28-99801F447143}"/>
          </ac:spMkLst>
        </pc:spChg>
        <pc:picChg chg="del">
          <ac:chgData name="Zacharie Guillaume" userId="0b127b5d76a21510" providerId="LiveId" clId="{EB77DF63-B1E2-4186-A4C3-C6174D824E20}" dt="2020-11-04T05:59:43.222" v="6095" actId="478"/>
          <ac:picMkLst>
            <pc:docMk/>
            <pc:sldMk cId="4195392915" sldId="354"/>
            <ac:picMk id="8" creationId="{FEF75F95-5E3C-4991-97A1-9263B5A08762}"/>
          </ac:picMkLst>
        </pc:picChg>
        <pc:picChg chg="add mod">
          <ac:chgData name="Zacharie Guillaume" userId="0b127b5d76a21510" providerId="LiveId" clId="{EB77DF63-B1E2-4186-A4C3-C6174D824E20}" dt="2020-11-04T06:01:02.331" v="6119" actId="1076"/>
          <ac:picMkLst>
            <pc:docMk/>
            <pc:sldMk cId="4195392915" sldId="354"/>
            <ac:picMk id="9" creationId="{1A67E8F8-9C3D-458D-8591-0511F91D6974}"/>
          </ac:picMkLst>
        </pc:picChg>
        <pc:picChg chg="add mod">
          <ac:chgData name="Zacharie Guillaume" userId="0b127b5d76a21510" providerId="LiveId" clId="{EB77DF63-B1E2-4186-A4C3-C6174D824E20}" dt="2020-11-04T06:01:00.109" v="6118" actId="1076"/>
          <ac:picMkLst>
            <pc:docMk/>
            <pc:sldMk cId="4195392915" sldId="354"/>
            <ac:picMk id="10" creationId="{2636DC70-1AA9-4DDD-B181-C607F45A579C}"/>
          </ac:picMkLst>
        </pc:picChg>
      </pc:sldChg>
      <pc:sldChg chg="addSp delSp modSp add">
        <pc:chgData name="Zacharie Guillaume" userId="0b127b5d76a21510" providerId="LiveId" clId="{EB77DF63-B1E2-4186-A4C3-C6174D824E20}" dt="2020-11-04T06:35:33.310" v="6789" actId="313"/>
        <pc:sldMkLst>
          <pc:docMk/>
          <pc:sldMk cId="2118062488" sldId="355"/>
        </pc:sldMkLst>
        <pc:spChg chg="mod">
          <ac:chgData name="Zacharie Guillaume" userId="0b127b5d76a21510" providerId="LiveId" clId="{EB77DF63-B1E2-4186-A4C3-C6174D824E20}" dt="2020-11-04T06:35:33.310" v="6789" actId="313"/>
          <ac:spMkLst>
            <pc:docMk/>
            <pc:sldMk cId="2118062488" sldId="355"/>
            <ac:spMk id="3" creationId="{82C01392-F357-4AF0-8AC8-86861E64607F}"/>
          </ac:spMkLst>
        </pc:spChg>
        <pc:spChg chg="add del mod">
          <ac:chgData name="Zacharie Guillaume" userId="0b127b5d76a21510" providerId="LiveId" clId="{EB77DF63-B1E2-4186-A4C3-C6174D824E20}" dt="2020-11-04T06:14:02.682" v="6326"/>
          <ac:spMkLst>
            <pc:docMk/>
            <pc:sldMk cId="2118062488" sldId="355"/>
            <ac:spMk id="7" creationId="{9BFB0777-A94A-4BC9-8E94-918F20051432}"/>
          </ac:spMkLst>
        </pc:spChg>
        <pc:picChg chg="del">
          <ac:chgData name="Zacharie Guillaume" userId="0b127b5d76a21510" providerId="LiveId" clId="{EB77DF63-B1E2-4186-A4C3-C6174D824E20}" dt="2020-11-04T06:12:54.303" v="6325" actId="478"/>
          <ac:picMkLst>
            <pc:docMk/>
            <pc:sldMk cId="2118062488" sldId="355"/>
            <ac:picMk id="8" creationId="{3C7CA8BC-5892-4E0C-9A6B-1911AB7233B0}"/>
          </ac:picMkLst>
        </pc:picChg>
        <pc:picChg chg="add mod modCrop">
          <ac:chgData name="Zacharie Guillaume" userId="0b127b5d76a21510" providerId="LiveId" clId="{EB77DF63-B1E2-4186-A4C3-C6174D824E20}" dt="2020-11-04T06:14:32.661" v="6330" actId="207"/>
          <ac:picMkLst>
            <pc:docMk/>
            <pc:sldMk cId="2118062488" sldId="355"/>
            <ac:picMk id="11" creationId="{63790D0D-A6D0-451E-A2B6-E16A5BF72E04}"/>
          </ac:picMkLst>
        </pc:picChg>
        <pc:picChg chg="add mod">
          <ac:chgData name="Zacharie Guillaume" userId="0b127b5d76a21510" providerId="LiveId" clId="{EB77DF63-B1E2-4186-A4C3-C6174D824E20}" dt="2020-11-04T06:14:38.020" v="6333" actId="1076"/>
          <ac:picMkLst>
            <pc:docMk/>
            <pc:sldMk cId="2118062488" sldId="355"/>
            <ac:picMk id="12" creationId="{09FE31F5-7598-4DCA-B5BC-E19BC7A8127F}"/>
          </ac:picMkLst>
        </pc:picChg>
      </pc:sldChg>
      <pc:sldChg chg="addSp modSp add ord modNotesTx">
        <pc:chgData name="Zacharie Guillaume" userId="0b127b5d76a21510" providerId="LiveId" clId="{EB77DF63-B1E2-4186-A4C3-C6174D824E20}" dt="2020-11-04T06:41:11.463" v="6872" actId="20577"/>
        <pc:sldMkLst>
          <pc:docMk/>
          <pc:sldMk cId="2070622388" sldId="356"/>
        </pc:sldMkLst>
        <pc:spChg chg="mod">
          <ac:chgData name="Zacharie Guillaume" userId="0b127b5d76a21510" providerId="LiveId" clId="{EB77DF63-B1E2-4186-A4C3-C6174D824E20}" dt="2020-11-04T06:39:43.921" v="6871" actId="20577"/>
          <ac:spMkLst>
            <pc:docMk/>
            <pc:sldMk cId="2070622388" sldId="356"/>
            <ac:spMk id="3" creationId="{3AFF0857-0EBF-4CBA-AD03-E9DDA7C36202}"/>
          </ac:spMkLst>
        </pc:spChg>
        <pc:picChg chg="add mod modCrop">
          <ac:chgData name="Zacharie Guillaume" userId="0b127b5d76a21510" providerId="LiveId" clId="{EB77DF63-B1E2-4186-A4C3-C6174D824E20}" dt="2020-11-04T06:39:19.843" v="6848" actId="732"/>
          <ac:picMkLst>
            <pc:docMk/>
            <pc:sldMk cId="2070622388" sldId="356"/>
            <ac:picMk id="4" creationId="{17076564-57F9-4C4D-B1BB-E1E3CA2A60B6}"/>
          </ac:picMkLst>
        </pc:picChg>
      </pc:sldChg>
      <pc:sldChg chg="addSp delSp modSp add modAnim">
        <pc:chgData name="Zacharie Guillaume" userId="0b127b5d76a21510" providerId="LiveId" clId="{EB77DF63-B1E2-4186-A4C3-C6174D824E20}" dt="2020-11-04T08:02:54.702" v="7342" actId="171"/>
        <pc:sldMkLst>
          <pc:docMk/>
          <pc:sldMk cId="1713847951" sldId="357"/>
        </pc:sldMkLst>
        <pc:spChg chg="add del mod">
          <ac:chgData name="Zacharie Guillaume" userId="0b127b5d76a21510" providerId="LiveId" clId="{EB77DF63-B1E2-4186-A4C3-C6174D824E20}" dt="2020-11-04T07:49:35.291" v="7151"/>
          <ac:spMkLst>
            <pc:docMk/>
            <pc:sldMk cId="1713847951" sldId="357"/>
            <ac:spMk id="7" creationId="{51CD47DE-07BC-4542-9029-69731E21051F}"/>
          </ac:spMkLst>
        </pc:spChg>
        <pc:spChg chg="add mod">
          <ac:chgData name="Zacharie Guillaume" userId="0b127b5d76a21510" providerId="LiveId" clId="{EB77DF63-B1E2-4186-A4C3-C6174D824E20}" dt="2020-11-04T07:50:15.341" v="7159" actId="207"/>
          <ac:spMkLst>
            <pc:docMk/>
            <pc:sldMk cId="1713847951" sldId="357"/>
            <ac:spMk id="12" creationId="{2F2F8E95-4DE0-4795-BCD8-F00AD12EA2AF}"/>
          </ac:spMkLst>
        </pc:spChg>
        <pc:spChg chg="add mod">
          <ac:chgData name="Zacharie Guillaume" userId="0b127b5d76a21510" providerId="LiveId" clId="{EB77DF63-B1E2-4186-A4C3-C6174D824E20}" dt="2020-11-04T07:51:28.029" v="7174" actId="688"/>
          <ac:spMkLst>
            <pc:docMk/>
            <pc:sldMk cId="1713847951" sldId="357"/>
            <ac:spMk id="13" creationId="{96FD0F43-7A1A-437D-B20D-CE4EEA965FB8}"/>
          </ac:spMkLst>
        </pc:spChg>
        <pc:spChg chg="add mod">
          <ac:chgData name="Zacharie Guillaume" userId="0b127b5d76a21510" providerId="LiveId" clId="{EB77DF63-B1E2-4186-A4C3-C6174D824E20}" dt="2020-11-04T07:51:33.955" v="7175" actId="1076"/>
          <ac:spMkLst>
            <pc:docMk/>
            <pc:sldMk cId="1713847951" sldId="357"/>
            <ac:spMk id="16" creationId="{681F1976-100B-4301-B7C3-29C6D136A73B}"/>
          </ac:spMkLst>
        </pc:spChg>
        <pc:spChg chg="add mod">
          <ac:chgData name="Zacharie Guillaume" userId="0b127b5d76a21510" providerId="LiveId" clId="{EB77DF63-B1E2-4186-A4C3-C6174D824E20}" dt="2020-11-04T07:51:43.376" v="7176" actId="1076"/>
          <ac:spMkLst>
            <pc:docMk/>
            <pc:sldMk cId="1713847951" sldId="357"/>
            <ac:spMk id="17" creationId="{F6AE400E-7D97-47BF-896C-CC405C4F82AE}"/>
          </ac:spMkLst>
        </pc:spChg>
        <pc:spChg chg="add mod">
          <ac:chgData name="Zacharie Guillaume" userId="0b127b5d76a21510" providerId="LiveId" clId="{EB77DF63-B1E2-4186-A4C3-C6174D824E20}" dt="2020-11-04T07:52:04.347" v="7181" actId="1076"/>
          <ac:spMkLst>
            <pc:docMk/>
            <pc:sldMk cId="1713847951" sldId="357"/>
            <ac:spMk id="18" creationId="{05607366-DC27-4ABA-B64E-7B6B48B64319}"/>
          </ac:spMkLst>
        </pc:spChg>
        <pc:spChg chg="add mod">
          <ac:chgData name="Zacharie Guillaume" userId="0b127b5d76a21510" providerId="LiveId" clId="{EB77DF63-B1E2-4186-A4C3-C6174D824E20}" dt="2020-11-04T07:52:11.862" v="7183" actId="20577"/>
          <ac:spMkLst>
            <pc:docMk/>
            <pc:sldMk cId="1713847951" sldId="357"/>
            <ac:spMk id="19" creationId="{0A0EEFBE-F80D-48EC-B01D-F797600D3205}"/>
          </ac:spMkLst>
        </pc:spChg>
        <pc:spChg chg="add mod">
          <ac:chgData name="Zacharie Guillaume" userId="0b127b5d76a21510" providerId="LiveId" clId="{EB77DF63-B1E2-4186-A4C3-C6174D824E20}" dt="2020-11-04T07:54:18.890" v="7214" actId="207"/>
          <ac:spMkLst>
            <pc:docMk/>
            <pc:sldMk cId="1713847951" sldId="357"/>
            <ac:spMk id="24" creationId="{7A7310A0-37A4-4CF2-B918-AFED6C7495C5}"/>
          </ac:spMkLst>
        </pc:spChg>
        <pc:spChg chg="add mod">
          <ac:chgData name="Zacharie Guillaume" userId="0b127b5d76a21510" providerId="LiveId" clId="{EB77DF63-B1E2-4186-A4C3-C6174D824E20}" dt="2020-11-04T07:59:50.654" v="7301" actId="1076"/>
          <ac:spMkLst>
            <pc:docMk/>
            <pc:sldMk cId="1713847951" sldId="357"/>
            <ac:spMk id="43" creationId="{651F5704-A1E3-4B5C-AA4F-03353045B68C}"/>
          </ac:spMkLst>
        </pc:spChg>
        <pc:spChg chg="add mod">
          <ac:chgData name="Zacharie Guillaume" userId="0b127b5d76a21510" providerId="LiveId" clId="{EB77DF63-B1E2-4186-A4C3-C6174D824E20}" dt="2020-11-04T07:59:56.023" v="7304" actId="20577"/>
          <ac:spMkLst>
            <pc:docMk/>
            <pc:sldMk cId="1713847951" sldId="357"/>
            <ac:spMk id="44" creationId="{3143E8E4-99C3-45A5-991D-DEF9E8C6541F}"/>
          </ac:spMkLst>
        </pc:spChg>
        <pc:picChg chg="del">
          <ac:chgData name="Zacharie Guillaume" userId="0b127b5d76a21510" providerId="LiveId" clId="{EB77DF63-B1E2-4186-A4C3-C6174D824E20}" dt="2020-11-04T07:49:33.390" v="7150" actId="478"/>
          <ac:picMkLst>
            <pc:docMk/>
            <pc:sldMk cId="1713847951" sldId="357"/>
            <ac:picMk id="8" creationId="{C09B4131-3E61-4BDC-965B-9B91777D7477}"/>
          </ac:picMkLst>
        </pc:picChg>
        <pc:picChg chg="add del mod modCrop">
          <ac:chgData name="Zacharie Guillaume" userId="0b127b5d76a21510" providerId="LiveId" clId="{EB77DF63-B1E2-4186-A4C3-C6174D824E20}" dt="2020-11-04T07:50:10.549" v="7157" actId="478"/>
          <ac:picMkLst>
            <pc:docMk/>
            <pc:sldMk cId="1713847951" sldId="357"/>
            <ac:picMk id="10" creationId="{9FC63EBA-5DEB-4D2D-9F33-E5039F79973C}"/>
          </ac:picMkLst>
        </pc:picChg>
        <pc:cxnChg chg="add mod">
          <ac:chgData name="Zacharie Guillaume" userId="0b127b5d76a21510" providerId="LiveId" clId="{EB77DF63-B1E2-4186-A4C3-C6174D824E20}" dt="2020-11-04T07:55:51.830" v="7226" actId="14100"/>
          <ac:cxnSpMkLst>
            <pc:docMk/>
            <pc:sldMk cId="1713847951" sldId="357"/>
            <ac:cxnSpMk id="15" creationId="{B48EB63E-7A76-4E51-8FCC-3B3505E4A1FA}"/>
          </ac:cxnSpMkLst>
        </pc:cxnChg>
        <pc:cxnChg chg="add mod ord">
          <ac:chgData name="Zacharie Guillaume" userId="0b127b5d76a21510" providerId="LiveId" clId="{EB77DF63-B1E2-4186-A4C3-C6174D824E20}" dt="2020-11-04T07:53:43.624" v="7195" actId="171"/>
          <ac:cxnSpMkLst>
            <pc:docMk/>
            <pc:sldMk cId="1713847951" sldId="357"/>
            <ac:cxnSpMk id="21" creationId="{502018F2-3637-4D6B-A8E0-7289154E857F}"/>
          </ac:cxnSpMkLst>
        </pc:cxnChg>
        <pc:cxnChg chg="add mod ord">
          <ac:chgData name="Zacharie Guillaume" userId="0b127b5d76a21510" providerId="LiveId" clId="{EB77DF63-B1E2-4186-A4C3-C6174D824E20}" dt="2020-11-04T08:02:48.176" v="7337" actId="171"/>
          <ac:cxnSpMkLst>
            <pc:docMk/>
            <pc:sldMk cId="1713847951" sldId="357"/>
            <ac:cxnSpMk id="26" creationId="{3FE4344E-2ECB-4D7A-840C-D5FE22BD6EB4}"/>
          </ac:cxnSpMkLst>
        </pc:cxnChg>
        <pc:cxnChg chg="add mod">
          <ac:chgData name="Zacharie Guillaume" userId="0b127b5d76a21510" providerId="LiveId" clId="{EB77DF63-B1E2-4186-A4C3-C6174D824E20}" dt="2020-11-04T07:56:15.008" v="7232" actId="1076"/>
          <ac:cxnSpMkLst>
            <pc:docMk/>
            <pc:sldMk cId="1713847951" sldId="357"/>
            <ac:cxnSpMk id="29" creationId="{6A847AF9-76E6-4760-BA88-70D80C172941}"/>
          </ac:cxnSpMkLst>
        </pc:cxnChg>
        <pc:cxnChg chg="add mod ord">
          <ac:chgData name="Zacharie Guillaume" userId="0b127b5d76a21510" providerId="LiveId" clId="{EB77DF63-B1E2-4186-A4C3-C6174D824E20}" dt="2020-11-04T08:02:48.176" v="7337" actId="171"/>
          <ac:cxnSpMkLst>
            <pc:docMk/>
            <pc:sldMk cId="1713847951" sldId="357"/>
            <ac:cxnSpMk id="32" creationId="{BBE2761E-2CA6-42AD-B729-F0575CBD1D41}"/>
          </ac:cxnSpMkLst>
        </pc:cxnChg>
        <pc:cxnChg chg="add mod ord">
          <ac:chgData name="Zacharie Guillaume" userId="0b127b5d76a21510" providerId="LiveId" clId="{EB77DF63-B1E2-4186-A4C3-C6174D824E20}" dt="2020-11-04T08:02:48.176" v="7337" actId="171"/>
          <ac:cxnSpMkLst>
            <pc:docMk/>
            <pc:sldMk cId="1713847951" sldId="357"/>
            <ac:cxnSpMk id="34" creationId="{72E6AECA-EE4B-4E68-845F-ACDB5E2EB90D}"/>
          </ac:cxnSpMkLst>
        </pc:cxnChg>
        <pc:cxnChg chg="add mod ord">
          <ac:chgData name="Zacharie Guillaume" userId="0b127b5d76a21510" providerId="LiveId" clId="{EB77DF63-B1E2-4186-A4C3-C6174D824E20}" dt="2020-11-04T08:02:54.702" v="7342" actId="171"/>
          <ac:cxnSpMkLst>
            <pc:docMk/>
            <pc:sldMk cId="1713847951" sldId="357"/>
            <ac:cxnSpMk id="35" creationId="{FDEB97B2-7BEE-4BFC-B096-8276A367C82E}"/>
          </ac:cxnSpMkLst>
        </pc:cxnChg>
        <pc:cxnChg chg="add mod">
          <ac:chgData name="Zacharie Guillaume" userId="0b127b5d76a21510" providerId="LiveId" clId="{EB77DF63-B1E2-4186-A4C3-C6174D824E20}" dt="2020-11-04T07:56:44.696" v="7239" actId="571"/>
          <ac:cxnSpMkLst>
            <pc:docMk/>
            <pc:sldMk cId="1713847951" sldId="357"/>
            <ac:cxnSpMk id="36" creationId="{41DF2D10-AD4F-4A61-972A-5C1F0E9FFCAD}"/>
          </ac:cxnSpMkLst>
        </pc:cxnChg>
        <pc:cxnChg chg="add mod">
          <ac:chgData name="Zacharie Guillaume" userId="0b127b5d76a21510" providerId="LiveId" clId="{EB77DF63-B1E2-4186-A4C3-C6174D824E20}" dt="2020-11-04T07:56:44.696" v="7239" actId="571"/>
          <ac:cxnSpMkLst>
            <pc:docMk/>
            <pc:sldMk cId="1713847951" sldId="357"/>
            <ac:cxnSpMk id="37" creationId="{5AACA770-819E-4BB7-94D2-5FB39EB2C2C0}"/>
          </ac:cxnSpMkLst>
        </pc:cxnChg>
        <pc:cxnChg chg="add mod">
          <ac:chgData name="Zacharie Guillaume" userId="0b127b5d76a21510" providerId="LiveId" clId="{EB77DF63-B1E2-4186-A4C3-C6174D824E20}" dt="2020-11-04T07:56:57.078" v="7243" actId="571"/>
          <ac:cxnSpMkLst>
            <pc:docMk/>
            <pc:sldMk cId="1713847951" sldId="357"/>
            <ac:cxnSpMk id="39" creationId="{753D6571-EEF0-41EF-BF6C-2931D466570D}"/>
          </ac:cxnSpMkLst>
        </pc:cxnChg>
        <pc:cxnChg chg="add mod">
          <ac:chgData name="Zacharie Guillaume" userId="0b127b5d76a21510" providerId="LiveId" clId="{EB77DF63-B1E2-4186-A4C3-C6174D824E20}" dt="2020-11-04T07:56:57.078" v="7243" actId="571"/>
          <ac:cxnSpMkLst>
            <pc:docMk/>
            <pc:sldMk cId="1713847951" sldId="357"/>
            <ac:cxnSpMk id="40" creationId="{3905257A-0E93-4FB5-BB1D-C8B11F20B552}"/>
          </ac:cxnSpMkLst>
        </pc:cxnChg>
        <pc:cxnChg chg="add mod ord">
          <ac:chgData name="Zacharie Guillaume" userId="0b127b5d76a21510" providerId="LiveId" clId="{EB77DF63-B1E2-4186-A4C3-C6174D824E20}" dt="2020-11-04T08:02:48.176" v="7337" actId="171"/>
          <ac:cxnSpMkLst>
            <pc:docMk/>
            <pc:sldMk cId="1713847951" sldId="357"/>
            <ac:cxnSpMk id="41" creationId="{047205BB-21BC-4744-94F9-F69298592B00}"/>
          </ac:cxnSpMkLst>
        </pc:cxnChg>
      </pc:sldChg>
      <pc:sldChg chg="add del">
        <pc:chgData name="Zacharie Guillaume" userId="0b127b5d76a21510" providerId="LiveId" clId="{EB77DF63-B1E2-4186-A4C3-C6174D824E20}" dt="2020-11-04T11:42:33.214" v="7348" actId="2696"/>
        <pc:sldMkLst>
          <pc:docMk/>
          <pc:sldMk cId="1414905143" sldId="358"/>
        </pc:sldMkLst>
      </pc:sldChg>
      <pc:sldMasterChg chg="addSldLayout delSldLayout">
        <pc:chgData name="Zacharie Guillaume" userId="0b127b5d76a21510" providerId="LiveId" clId="{EB77DF63-B1E2-4186-A4C3-C6174D824E20}" dt="2020-11-03T15:36:15.539" v="2746" actId="2696"/>
        <pc:sldMasterMkLst>
          <pc:docMk/>
          <pc:sldMasterMk cId="1888369841" sldId="2147483720"/>
        </pc:sldMasterMkLst>
        <pc:sldLayoutChg chg="add del">
          <pc:chgData name="Zacharie Guillaume" userId="0b127b5d76a21510" providerId="LiveId" clId="{EB77DF63-B1E2-4186-A4C3-C6174D824E20}" dt="2020-11-03T15:36:15.539" v="2746" actId="2696"/>
          <pc:sldLayoutMkLst>
            <pc:docMk/>
            <pc:sldMasterMk cId="1888369841" sldId="2147483720"/>
            <pc:sldLayoutMk cId="2808235623" sldId="2147483731"/>
          </pc:sldLayoutMkLst>
        </pc:sldLayoutChg>
      </pc:sldMasterChg>
    </pc:docChg>
  </pc:docChgLst>
  <pc:docChgLst>
    <pc:chgData name="Zacharie Guillaume" userId="0b127b5d76a21510" providerId="LiveId" clId="{FE929178-3E3D-43FA-BE5A-32AF4358DCFF}"/>
    <pc:docChg chg="undo custSel modSld">
      <pc:chgData name="Zacharie Guillaume" userId="0b127b5d76a21510" providerId="LiveId" clId="{FE929178-3E3D-43FA-BE5A-32AF4358DCFF}" dt="2020-10-21T07:41:15.587" v="148" actId="732"/>
      <pc:docMkLst>
        <pc:docMk/>
      </pc:docMkLst>
      <pc:sldChg chg="modSp">
        <pc:chgData name="Zacharie Guillaume" userId="0b127b5d76a21510" providerId="LiveId" clId="{FE929178-3E3D-43FA-BE5A-32AF4358DCFF}" dt="2020-10-21T07:27:11.736" v="138" actId="20577"/>
        <pc:sldMkLst>
          <pc:docMk/>
          <pc:sldMk cId="1329690471" sldId="256"/>
        </pc:sldMkLst>
        <pc:spChg chg="mod">
          <ac:chgData name="Zacharie Guillaume" userId="0b127b5d76a21510" providerId="LiveId" clId="{FE929178-3E3D-43FA-BE5A-32AF4358DCFF}" dt="2020-10-21T07:27:01.589" v="137"/>
          <ac:spMkLst>
            <pc:docMk/>
            <pc:sldMk cId="1329690471" sldId="256"/>
            <ac:spMk id="2" creationId="{481806AF-6531-484E-B284-8CAE5713C169}"/>
          </ac:spMkLst>
        </pc:spChg>
        <pc:spChg chg="mod">
          <ac:chgData name="Zacharie Guillaume" userId="0b127b5d76a21510" providerId="LiveId" clId="{FE929178-3E3D-43FA-BE5A-32AF4358DCFF}" dt="2020-10-21T07:24:06.524" v="1" actId="20577"/>
          <ac:spMkLst>
            <pc:docMk/>
            <pc:sldMk cId="1329690471" sldId="256"/>
            <ac:spMk id="3" creationId="{1304A630-3F1B-49F1-9A92-4F51621900C4}"/>
          </ac:spMkLst>
        </pc:spChg>
        <pc:spChg chg="mod">
          <ac:chgData name="Zacharie Guillaume" userId="0b127b5d76a21510" providerId="LiveId" clId="{FE929178-3E3D-43FA-BE5A-32AF4358DCFF}" dt="2020-10-21T07:27:11.736" v="138" actId="20577"/>
          <ac:spMkLst>
            <pc:docMk/>
            <pc:sldMk cId="1329690471" sldId="256"/>
            <ac:spMk id="6" creationId="{D83E6C00-F100-424B-B348-907329710D53}"/>
          </ac:spMkLst>
        </pc:spChg>
      </pc:sldChg>
      <pc:sldChg chg="addSp delSp modSp">
        <pc:chgData name="Zacharie Guillaume" userId="0b127b5d76a21510" providerId="LiveId" clId="{FE929178-3E3D-43FA-BE5A-32AF4358DCFF}" dt="2020-10-21T07:41:15.587" v="148" actId="732"/>
        <pc:sldMkLst>
          <pc:docMk/>
          <pc:sldMk cId="1937954564" sldId="257"/>
        </pc:sldMkLst>
        <pc:spChg chg="del">
          <ac:chgData name="Zacharie Guillaume" userId="0b127b5d76a21510" providerId="LiveId" clId="{FE929178-3E3D-43FA-BE5A-32AF4358DCFF}" dt="2020-10-21T07:40:31.847" v="140"/>
          <ac:spMkLst>
            <pc:docMk/>
            <pc:sldMk cId="1937954564" sldId="257"/>
            <ac:spMk id="3" creationId="{931C0691-1D34-4470-A5A7-50C43D82B644}"/>
          </ac:spMkLst>
        </pc:spChg>
        <pc:spChg chg="mod">
          <ac:chgData name="Zacharie Guillaume" userId="0b127b5d76a21510" providerId="LiveId" clId="{FE929178-3E3D-43FA-BE5A-32AF4358DCFF}" dt="2020-10-21T07:39:42.483" v="139" actId="313"/>
          <ac:spMkLst>
            <pc:docMk/>
            <pc:sldMk cId="1937954564" sldId="257"/>
            <ac:spMk id="4" creationId="{28ED6A42-CF5E-4068-A13D-B47B67EF9671}"/>
          </ac:spMkLst>
        </pc:spChg>
        <pc:picChg chg="add mod modCrop">
          <ac:chgData name="Zacharie Guillaume" userId="0b127b5d76a21510" providerId="LiveId" clId="{FE929178-3E3D-43FA-BE5A-32AF4358DCFF}" dt="2020-10-21T07:41:15.587" v="148" actId="732"/>
          <ac:picMkLst>
            <pc:docMk/>
            <pc:sldMk cId="1937954564" sldId="257"/>
            <ac:picMk id="8" creationId="{87370BBE-A672-4F6B-B2E5-3B644D79731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7216BD-EFF6-4EDA-801A-FDCC3EB224E9}" type="datetimeFigureOut">
              <a:rPr lang="fr-FR" smtClean="0"/>
              <a:t>03/11/2020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4D113-4E91-4F80-9604-4B9E66883963}" type="slidenum">
              <a:rPr lang="fr-FR" smtClean="0"/>
              <a:t>‹N°›</a:t>
            </a:fld>
            <a:endParaRPr lang="fr-FR"/>
          </a:p>
        </p:txBody>
      </p:sp>
    </p:spTree>
    <p:extLst>
      <p:ext uri="{BB962C8B-B14F-4D97-AF65-F5344CB8AC3E}">
        <p14:creationId xmlns:p14="http://schemas.microsoft.com/office/powerpoint/2010/main" val="1194355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fr.wikipedia.org/wiki/Cannelure"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r.wikipedia.org/wiki/Cannelure"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Ayez </a:t>
            </a:r>
            <a:r>
              <a:rPr lang="fr-FR" dirty="0" err="1"/>
              <a:t>unh</a:t>
            </a:r>
            <a:r>
              <a:rPr lang="fr-FR" dirty="0"/>
              <a:t> crayon sous la main</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12</a:t>
            </a:fld>
            <a:endParaRPr lang="fr-FR"/>
          </a:p>
        </p:txBody>
      </p:sp>
    </p:spTree>
    <p:extLst>
      <p:ext uri="{BB962C8B-B14F-4D97-AF65-F5344CB8AC3E}">
        <p14:creationId xmlns:p14="http://schemas.microsoft.com/office/powerpoint/2010/main" val="4147697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google.com/url?sa=i&amp;url=http%3A%2F%2Fwww.edu.upmc.fr%2Fuel%2Fphysique%2Foutils_nancy%2Fapprendre%2Fchapitre10%2Fpartie4%2Fpopup10.htm&amp;psig=AOvVaw1Cfdk7UrvomubHJBgNdMhy&amp;ust=1604519081992000&amp;source=images&amp;cd=vfe&amp;ved=2ahUKEwjv_s3AkefsAhWaxuAKHWkTBPMQjB16BAgAEAg</a:t>
            </a:r>
          </a:p>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47</a:t>
            </a:fld>
            <a:endParaRPr lang="fr-FR"/>
          </a:p>
        </p:txBody>
      </p:sp>
    </p:spTree>
    <p:extLst>
      <p:ext uri="{BB962C8B-B14F-4D97-AF65-F5344CB8AC3E}">
        <p14:creationId xmlns:p14="http://schemas.microsoft.com/office/powerpoint/2010/main" val="2294686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Trouver des plans pour que les élèves schématise</a:t>
            </a:r>
          </a:p>
          <a:p>
            <a:r>
              <a:rPr lang="fr-FR" dirty="0"/>
              <a:t>http://www.sti2d-erembert.fr/system/etau/images/etau-plan.jpg</a:t>
            </a:r>
          </a:p>
          <a:p>
            <a:r>
              <a:rPr lang="fr-FR" dirty="0"/>
              <a:t>https://www.tsi.lycee-louis-vincent.fr/wp-content/uploads/2016/01/GM_DS4-2015_corrige.pdf</a:t>
            </a:r>
          </a:p>
          <a:p>
            <a:r>
              <a:rPr lang="fr-FR" dirty="0" err="1"/>
              <a:t>Gdi</a:t>
            </a:r>
            <a:r>
              <a:rPr lang="fr-FR" dirty="0"/>
              <a:t> p 87</a:t>
            </a:r>
          </a:p>
          <a:p>
            <a:r>
              <a:rPr lang="fr-FR" dirty="0"/>
              <a:t>Dessin technique 205</a:t>
            </a:r>
          </a:p>
          <a:p>
            <a:endParaRPr lang="fr-FR" dirty="0"/>
          </a:p>
          <a:p>
            <a:r>
              <a:rPr lang="fr-FR" dirty="0"/>
              <a:t>https://tiplanet.org/modules/archives/downloads2/1418651849.50782/page0m.png</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52</a:t>
            </a:fld>
            <a:endParaRPr lang="fr-FR"/>
          </a:p>
        </p:txBody>
      </p:sp>
    </p:spTree>
    <p:extLst>
      <p:ext uri="{BB962C8B-B14F-4D97-AF65-F5344CB8AC3E}">
        <p14:creationId xmlns:p14="http://schemas.microsoft.com/office/powerpoint/2010/main" val="2768770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53</a:t>
            </a:fld>
            <a:endParaRPr lang="fr-FR"/>
          </a:p>
        </p:txBody>
      </p:sp>
    </p:spTree>
    <p:extLst>
      <p:ext uri="{BB962C8B-B14F-4D97-AF65-F5344CB8AC3E}">
        <p14:creationId xmlns:p14="http://schemas.microsoft.com/office/powerpoint/2010/main" val="310005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54</a:t>
            </a:fld>
            <a:endParaRPr lang="fr-FR"/>
          </a:p>
        </p:txBody>
      </p:sp>
    </p:spTree>
    <p:extLst>
      <p:ext uri="{BB962C8B-B14F-4D97-AF65-F5344CB8AC3E}">
        <p14:creationId xmlns:p14="http://schemas.microsoft.com/office/powerpoint/2010/main" val="668038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55</a:t>
            </a:fld>
            <a:endParaRPr lang="fr-FR"/>
          </a:p>
        </p:txBody>
      </p:sp>
    </p:spTree>
    <p:extLst>
      <p:ext uri="{BB962C8B-B14F-4D97-AF65-F5344CB8AC3E}">
        <p14:creationId xmlns:p14="http://schemas.microsoft.com/office/powerpoint/2010/main" val="2102127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56</a:t>
            </a:fld>
            <a:endParaRPr lang="fr-FR"/>
          </a:p>
        </p:txBody>
      </p:sp>
    </p:spTree>
    <p:extLst>
      <p:ext uri="{BB962C8B-B14F-4D97-AF65-F5344CB8AC3E}">
        <p14:creationId xmlns:p14="http://schemas.microsoft.com/office/powerpoint/2010/main" val="116300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Page 494 Ellipse</a:t>
            </a:r>
          </a:p>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57</a:t>
            </a:fld>
            <a:endParaRPr lang="fr-FR"/>
          </a:p>
        </p:txBody>
      </p:sp>
    </p:spTree>
    <p:extLst>
      <p:ext uri="{BB962C8B-B14F-4D97-AF65-F5344CB8AC3E}">
        <p14:creationId xmlns:p14="http://schemas.microsoft.com/office/powerpoint/2010/main" val="163915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Lorsque l'on achète un meuble à monter (en </a:t>
            </a:r>
            <a:r>
              <a:rPr lang="fr-FR" sz="1200" b="0" i="1" kern="1200" dirty="0">
                <a:solidFill>
                  <a:schemeClr val="tx1"/>
                </a:solidFill>
                <a:effectLst/>
                <a:latin typeface="+mn-lt"/>
                <a:ea typeface="+mn-ea"/>
                <a:cs typeface="+mn-cs"/>
              </a:rPr>
              <a:t>kit</a:t>
            </a:r>
            <a:r>
              <a:rPr lang="fr-FR" sz="1200" b="0" i="0" kern="1200" dirty="0">
                <a:solidFill>
                  <a:schemeClr val="tx1"/>
                </a:solidFill>
                <a:effectLst/>
                <a:latin typeface="+mn-lt"/>
                <a:ea typeface="+mn-ea"/>
                <a:cs typeface="+mn-cs"/>
              </a:rPr>
              <a:t>), il faut pouvoir positionner les planches les unes par rapport aux autres avant de les fixer. On utilise souvent des pions de positionnement cylindriques et une vis pour assembler deux planches : chacune des deux planches a deux trous borgnes (non </a:t>
            </a:r>
            <a:r>
              <a:rPr lang="fr-FR" sz="1200" b="0" i="0" kern="1200" dirty="0" err="1">
                <a:solidFill>
                  <a:schemeClr val="tx1"/>
                </a:solidFill>
                <a:effectLst/>
                <a:latin typeface="+mn-lt"/>
                <a:ea typeface="+mn-ea"/>
                <a:cs typeface="+mn-cs"/>
              </a:rPr>
              <a:t>débouchants</a:t>
            </a:r>
            <a:r>
              <a:rPr lang="fr-FR" sz="1200" b="0" i="0" kern="1200" dirty="0">
                <a:solidFill>
                  <a:schemeClr val="tx1"/>
                </a:solidFill>
                <a:effectLst/>
                <a:latin typeface="+mn-lt"/>
                <a:ea typeface="+mn-ea"/>
                <a:cs typeface="+mn-cs"/>
              </a:rPr>
              <a:t>) de même diamètre destinés à recevoir un tourillon (pion de positionnement </a:t>
            </a:r>
            <a:r>
              <a:rPr lang="fr-FR" sz="1200" b="0" i="0" u="none" strike="noStrike" kern="1200" dirty="0">
                <a:solidFill>
                  <a:schemeClr val="tx1"/>
                </a:solidFill>
                <a:effectLst/>
                <a:latin typeface="+mn-lt"/>
                <a:ea typeface="+mn-ea"/>
                <a:cs typeface="+mn-cs"/>
                <a:hlinkClick r:id="rId3" tooltip="Cannelure"/>
              </a:rPr>
              <a:t>cannelé</a:t>
            </a:r>
            <a:r>
              <a:rPr lang="fr-FR" sz="1200" b="0" i="0" kern="1200" dirty="0">
                <a:solidFill>
                  <a:schemeClr val="tx1"/>
                </a:solidFill>
                <a:effectLst/>
                <a:latin typeface="+mn-lt"/>
                <a:ea typeface="+mn-ea"/>
                <a:cs typeface="+mn-cs"/>
              </a:rPr>
              <a:t> en bois), une des planches a un trou débouchant « large » pour laisser passer la vis et l'autre a un trou borgne plus petit qui sera taraudé par la vis.</a:t>
            </a:r>
          </a:p>
          <a:p>
            <a:r>
              <a:rPr lang="fr-FR" sz="1200" b="0" i="0" kern="1200" dirty="0">
                <a:solidFill>
                  <a:schemeClr val="tx1"/>
                </a:solidFill>
                <a:effectLst/>
                <a:latin typeface="+mn-lt"/>
                <a:ea typeface="+mn-ea"/>
                <a:cs typeface="+mn-cs"/>
              </a:rPr>
              <a:t>Pour la mise en position, on enfonce les pions de positionnement dans une des planches, puis on positionne l'autre planche afin que les planches soient en contact. Pour le maintien en position, on visse la vis à bois.</a:t>
            </a:r>
          </a:p>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60</a:t>
            </a:fld>
            <a:endParaRPr lang="fr-FR"/>
          </a:p>
        </p:txBody>
      </p:sp>
    </p:spTree>
    <p:extLst>
      <p:ext uri="{BB962C8B-B14F-4D97-AF65-F5344CB8AC3E}">
        <p14:creationId xmlns:p14="http://schemas.microsoft.com/office/powerpoint/2010/main" val="2724388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Voir dessin technique page 218</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61</a:t>
            </a:fld>
            <a:endParaRPr lang="fr-FR"/>
          </a:p>
        </p:txBody>
      </p:sp>
    </p:spTree>
    <p:extLst>
      <p:ext uri="{BB962C8B-B14F-4D97-AF65-F5344CB8AC3E}">
        <p14:creationId xmlns:p14="http://schemas.microsoft.com/office/powerpoint/2010/main" val="384457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Lorsque l'on achète un meuble à monter (en </a:t>
            </a:r>
            <a:r>
              <a:rPr lang="fr-FR" sz="1200" b="0" i="1" kern="1200" dirty="0">
                <a:solidFill>
                  <a:schemeClr val="tx1"/>
                </a:solidFill>
                <a:effectLst/>
                <a:latin typeface="+mn-lt"/>
                <a:ea typeface="+mn-ea"/>
                <a:cs typeface="+mn-cs"/>
              </a:rPr>
              <a:t>kit</a:t>
            </a:r>
            <a:r>
              <a:rPr lang="fr-FR" sz="1200" b="0" i="0" kern="1200" dirty="0">
                <a:solidFill>
                  <a:schemeClr val="tx1"/>
                </a:solidFill>
                <a:effectLst/>
                <a:latin typeface="+mn-lt"/>
                <a:ea typeface="+mn-ea"/>
                <a:cs typeface="+mn-cs"/>
              </a:rPr>
              <a:t>), il faut pouvoir positionner les planches les unes par rapport aux autres avant de les fixer. On utilise souvent des pions de positionnement cylindriques et une vis pour assembler deux planches : chacune des deux planches a deux trous borgnes (non </a:t>
            </a:r>
            <a:r>
              <a:rPr lang="fr-FR" sz="1200" b="0" i="0" kern="1200" dirty="0" err="1">
                <a:solidFill>
                  <a:schemeClr val="tx1"/>
                </a:solidFill>
                <a:effectLst/>
                <a:latin typeface="+mn-lt"/>
                <a:ea typeface="+mn-ea"/>
                <a:cs typeface="+mn-cs"/>
              </a:rPr>
              <a:t>débouchants</a:t>
            </a:r>
            <a:r>
              <a:rPr lang="fr-FR" sz="1200" b="0" i="0" kern="1200" dirty="0">
                <a:solidFill>
                  <a:schemeClr val="tx1"/>
                </a:solidFill>
                <a:effectLst/>
                <a:latin typeface="+mn-lt"/>
                <a:ea typeface="+mn-ea"/>
                <a:cs typeface="+mn-cs"/>
              </a:rPr>
              <a:t>) de même diamètre destinés à recevoir un tourillon (pion de positionnement </a:t>
            </a:r>
            <a:r>
              <a:rPr lang="fr-FR" sz="1200" b="0" i="0" u="none" strike="noStrike" kern="1200" dirty="0">
                <a:solidFill>
                  <a:schemeClr val="tx1"/>
                </a:solidFill>
                <a:effectLst/>
                <a:latin typeface="+mn-lt"/>
                <a:ea typeface="+mn-ea"/>
                <a:cs typeface="+mn-cs"/>
                <a:hlinkClick r:id="rId3" tooltip="Cannelure"/>
              </a:rPr>
              <a:t>cannelé</a:t>
            </a:r>
            <a:r>
              <a:rPr lang="fr-FR" sz="1200" b="0" i="0" kern="1200" dirty="0">
                <a:solidFill>
                  <a:schemeClr val="tx1"/>
                </a:solidFill>
                <a:effectLst/>
                <a:latin typeface="+mn-lt"/>
                <a:ea typeface="+mn-ea"/>
                <a:cs typeface="+mn-cs"/>
              </a:rPr>
              <a:t> en bois), une des planches a un trou débouchant « large » pour laisser passer la vis et l'autre a un trou borgne plus petit qui sera taraudé par la vis.</a:t>
            </a:r>
          </a:p>
          <a:p>
            <a:r>
              <a:rPr lang="fr-FR" sz="1200" b="0" i="0" kern="1200" dirty="0">
                <a:solidFill>
                  <a:schemeClr val="tx1"/>
                </a:solidFill>
                <a:effectLst/>
                <a:latin typeface="+mn-lt"/>
                <a:ea typeface="+mn-ea"/>
                <a:cs typeface="+mn-cs"/>
              </a:rPr>
              <a:t>Pour la mise en position, on enfonce les pions de positionnement dans une des planches, puis on positionne l'autre planche afin que les planches soient en contact. Pour le maintien en position, on visse la vis à bois.</a:t>
            </a:r>
          </a:p>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62</a:t>
            </a:fld>
            <a:endParaRPr lang="fr-FR"/>
          </a:p>
        </p:txBody>
      </p:sp>
    </p:spTree>
    <p:extLst>
      <p:ext uri="{BB962C8B-B14F-4D97-AF65-F5344CB8AC3E}">
        <p14:creationId xmlns:p14="http://schemas.microsoft.com/office/powerpoint/2010/main" val="120220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Donner des exercices ( poser des questions)</a:t>
            </a:r>
          </a:p>
          <a:p>
            <a:r>
              <a:rPr lang="fr-FR" dirty="0"/>
              <a:t>Dessin technique p34 </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23</a:t>
            </a:fld>
            <a:endParaRPr lang="fr-FR"/>
          </a:p>
        </p:txBody>
      </p:sp>
    </p:spTree>
    <p:extLst>
      <p:ext uri="{BB962C8B-B14F-4D97-AF65-F5344CB8AC3E}">
        <p14:creationId xmlns:p14="http://schemas.microsoft.com/office/powerpoint/2010/main" val="13521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63</a:t>
            </a:fld>
            <a:endParaRPr lang="fr-FR"/>
          </a:p>
        </p:txBody>
      </p:sp>
    </p:spTree>
    <p:extLst>
      <p:ext uri="{BB962C8B-B14F-4D97-AF65-F5344CB8AC3E}">
        <p14:creationId xmlns:p14="http://schemas.microsoft.com/office/powerpoint/2010/main" val="1251474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Dessin technique 20</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68</a:t>
            </a:fld>
            <a:endParaRPr lang="fr-FR"/>
          </a:p>
        </p:txBody>
      </p:sp>
    </p:spTree>
    <p:extLst>
      <p:ext uri="{BB962C8B-B14F-4D97-AF65-F5344CB8AC3E}">
        <p14:creationId xmlns:p14="http://schemas.microsoft.com/office/powerpoint/2010/main" val="1308054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69</a:t>
            </a:fld>
            <a:endParaRPr lang="fr-FR"/>
          </a:p>
        </p:txBody>
      </p:sp>
    </p:spTree>
    <p:extLst>
      <p:ext uri="{BB962C8B-B14F-4D97-AF65-F5344CB8AC3E}">
        <p14:creationId xmlns:p14="http://schemas.microsoft.com/office/powerpoint/2010/main" val="4037935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Exercices dessin industriel p72</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74</a:t>
            </a:fld>
            <a:endParaRPr lang="fr-FR"/>
          </a:p>
        </p:txBody>
      </p:sp>
    </p:spTree>
    <p:extLst>
      <p:ext uri="{BB962C8B-B14F-4D97-AF65-F5344CB8AC3E}">
        <p14:creationId xmlns:p14="http://schemas.microsoft.com/office/powerpoint/2010/main" val="749382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Exercices dessin industriel p72</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75</a:t>
            </a:fld>
            <a:endParaRPr lang="fr-FR"/>
          </a:p>
        </p:txBody>
      </p:sp>
    </p:spTree>
    <p:extLst>
      <p:ext uri="{BB962C8B-B14F-4D97-AF65-F5344CB8AC3E}">
        <p14:creationId xmlns:p14="http://schemas.microsoft.com/office/powerpoint/2010/main" val="3126806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Exercice dessin technique</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77</a:t>
            </a:fld>
            <a:endParaRPr lang="fr-FR"/>
          </a:p>
        </p:txBody>
      </p:sp>
    </p:spTree>
    <p:extLst>
      <p:ext uri="{BB962C8B-B14F-4D97-AF65-F5344CB8AC3E}">
        <p14:creationId xmlns:p14="http://schemas.microsoft.com/office/powerpoint/2010/main" val="76630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https://cahier-de-prepa.fr/CoeffinPTSI/download?id=302</a:t>
            </a:r>
          </a:p>
          <a:p>
            <a:r>
              <a:rPr lang="fr-FR" dirty="0" err="1"/>
              <a:t>Gdi</a:t>
            </a:r>
            <a:r>
              <a:rPr lang="fr-FR" dirty="0"/>
              <a:t> page </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81</a:t>
            </a:fld>
            <a:endParaRPr lang="fr-FR"/>
          </a:p>
        </p:txBody>
      </p:sp>
    </p:spTree>
    <p:extLst>
      <p:ext uri="{BB962C8B-B14F-4D97-AF65-F5344CB8AC3E}">
        <p14:creationId xmlns:p14="http://schemas.microsoft.com/office/powerpoint/2010/main" val="352345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 trace à main levé, il permet de traduire l’essentiel de la pensée technique du concepteur</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25</a:t>
            </a:fld>
            <a:endParaRPr lang="fr-FR"/>
          </a:p>
        </p:txBody>
      </p:sp>
    </p:spTree>
    <p:extLst>
      <p:ext uri="{BB962C8B-B14F-4D97-AF65-F5344CB8AC3E}">
        <p14:creationId xmlns:p14="http://schemas.microsoft.com/office/powerpoint/2010/main" val="131058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Cotation et annotation</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26</a:t>
            </a:fld>
            <a:endParaRPr lang="fr-FR"/>
          </a:p>
        </p:txBody>
      </p:sp>
    </p:spTree>
    <p:extLst>
      <p:ext uri="{BB962C8B-B14F-4D97-AF65-F5344CB8AC3E}">
        <p14:creationId xmlns:p14="http://schemas.microsoft.com/office/powerpoint/2010/main" val="632125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28</a:t>
            </a:fld>
            <a:endParaRPr lang="fr-FR"/>
          </a:p>
        </p:txBody>
      </p:sp>
    </p:spTree>
    <p:extLst>
      <p:ext uri="{BB962C8B-B14F-4D97-AF65-F5344CB8AC3E}">
        <p14:creationId xmlns:p14="http://schemas.microsoft.com/office/powerpoint/2010/main" val="69443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GDI 269</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34</a:t>
            </a:fld>
            <a:endParaRPr lang="fr-FR"/>
          </a:p>
        </p:txBody>
      </p:sp>
    </p:spTree>
    <p:extLst>
      <p:ext uri="{BB962C8B-B14F-4D97-AF65-F5344CB8AC3E}">
        <p14:creationId xmlns:p14="http://schemas.microsoft.com/office/powerpoint/2010/main" val="4066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GDI page 299 et 120</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35</a:t>
            </a:fld>
            <a:endParaRPr lang="fr-FR"/>
          </a:p>
        </p:txBody>
      </p:sp>
    </p:spTree>
    <p:extLst>
      <p:ext uri="{BB962C8B-B14F-4D97-AF65-F5344CB8AC3E}">
        <p14:creationId xmlns:p14="http://schemas.microsoft.com/office/powerpoint/2010/main" val="3622467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240 et plus dessin technique</a:t>
            </a:r>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37</a:t>
            </a:fld>
            <a:endParaRPr lang="fr-FR"/>
          </a:p>
        </p:txBody>
      </p:sp>
    </p:spTree>
    <p:extLst>
      <p:ext uri="{BB962C8B-B14F-4D97-AF65-F5344CB8AC3E}">
        <p14:creationId xmlns:p14="http://schemas.microsoft.com/office/powerpoint/2010/main" val="1848862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https://www.youtube.com/watch?v=ros02lhq8G4</a:t>
            </a:r>
          </a:p>
          <a:p>
            <a:endParaRPr lang="fr-FR" dirty="0"/>
          </a:p>
        </p:txBody>
      </p:sp>
      <p:sp>
        <p:nvSpPr>
          <p:cNvPr id="4" name="Espace réservé du numéro de diapositive 3"/>
          <p:cNvSpPr>
            <a:spLocks noGrp="1"/>
          </p:cNvSpPr>
          <p:nvPr>
            <p:ph type="sldNum" sz="quarter" idx="5"/>
          </p:nvPr>
        </p:nvSpPr>
        <p:spPr/>
        <p:txBody>
          <a:bodyPr/>
          <a:lstStyle/>
          <a:p>
            <a:fld id="{83E4D113-4E91-4F80-9604-4B9E66883963}" type="slidenum">
              <a:rPr lang="fr-FR" smtClean="0"/>
              <a:t>46</a:t>
            </a:fld>
            <a:endParaRPr lang="fr-FR"/>
          </a:p>
        </p:txBody>
      </p:sp>
    </p:spTree>
    <p:extLst>
      <p:ext uri="{BB962C8B-B14F-4D97-AF65-F5344CB8AC3E}">
        <p14:creationId xmlns:p14="http://schemas.microsoft.com/office/powerpoint/2010/main" val="4034498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a:t>LECTURE TITLE, MAJ, 44PT, 2 LINE MAX</a:t>
            </a:r>
            <a:endParaRPr/>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a:t>– </a:t>
            </a:r>
            <a:r>
              <a:rPr lang="fr-FR" err="1"/>
              <a:t>Subtitle</a:t>
            </a:r>
            <a:r>
              <a:rPr lang="fr-FR"/>
              <a:t> of Lecture</a:t>
            </a:r>
            <a:endParaRPr/>
          </a:p>
        </p:txBody>
      </p:sp>
      <p:pic>
        <p:nvPicPr>
          <p:cNvPr id="8" name="Google Shape;57;p13">
            <a:extLst>
              <a:ext uri="{FF2B5EF4-FFF2-40B4-BE49-F238E27FC236}">
                <a16:creationId xmlns:a16="http://schemas.microsoft.com/office/drawing/2014/main" id="{1107FF23-9A46-430F-8774-77486BE527F8}"/>
              </a:ext>
            </a:extLst>
          </p:cNvPr>
          <p:cNvPicPr preferRelativeResize="0"/>
          <p:nvPr/>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r>
              <a:rPr lang="fr-FR"/>
              <a:t>Cliquez sur l'icône pour ajouter une image</a:t>
            </a:r>
          </a:p>
        </p:txBody>
      </p:sp>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a:t>Name SURNAME</a:t>
            </a:r>
          </a:p>
          <a:p>
            <a:pPr lvl="0"/>
            <a:r>
              <a:rPr lang="fr-FR"/>
              <a:t>PhD – </a:t>
            </a:r>
            <a:r>
              <a:rPr lang="fr-FR" err="1"/>
              <a:t>Title</a:t>
            </a:r>
            <a:r>
              <a:rPr lang="fr-FR"/>
              <a:t> of the </a:t>
            </a:r>
            <a:r>
              <a:rPr lang="fr-FR" err="1"/>
              <a:t>Thesis</a:t>
            </a:r>
            <a:endParaRPr lang="fr-FR"/>
          </a:p>
          <a:p>
            <a:pPr lvl="0"/>
            <a:r>
              <a:rPr lang="fr-FR"/>
              <a:t>Name.surname@devinci.fr</a:t>
            </a:r>
          </a:p>
        </p:txBody>
      </p:sp>
      <p:pic>
        <p:nvPicPr>
          <p:cNvPr id="12" name="Google Shape;146;p17">
            <a:extLst>
              <a:ext uri="{FF2B5EF4-FFF2-40B4-BE49-F238E27FC236}">
                <a16:creationId xmlns:a16="http://schemas.microsoft.com/office/drawing/2014/main" id="{0D6C78DC-F9E5-4ADA-BC9C-159B90B23D9A}"/>
              </a:ext>
            </a:extLst>
          </p:cNvPr>
          <p:cNvPicPr preferRelativeResize="0"/>
          <p:nvPr userDrawn="1"/>
        </p:nvPicPr>
        <p:blipFill>
          <a:blip r:embed="rId3">
            <a:alphaModFix/>
          </a:blip>
          <a:stretch>
            <a:fillRect/>
          </a:stretch>
        </p:blipFill>
        <p:spPr>
          <a:xfrm>
            <a:off x="1755267" y="4412025"/>
            <a:ext cx="443743" cy="443750"/>
          </a:xfrm>
          <a:prstGeom prst="rect">
            <a:avLst/>
          </a:prstGeom>
          <a:noFill/>
          <a:ln>
            <a:noFill/>
          </a:ln>
        </p:spPr>
      </p:pic>
      <p:pic>
        <p:nvPicPr>
          <p:cNvPr id="17" name="Google Shape;147;p17">
            <a:extLst>
              <a:ext uri="{FF2B5EF4-FFF2-40B4-BE49-F238E27FC236}">
                <a16:creationId xmlns:a16="http://schemas.microsoft.com/office/drawing/2014/main" id="{EE530DEA-F976-4678-9B90-8D97D7E2FD1D}"/>
              </a:ext>
            </a:extLst>
          </p:cNvPr>
          <p:cNvPicPr preferRelativeResize="0"/>
          <p:nvPr userDrawn="1"/>
        </p:nvPicPr>
        <p:blipFill>
          <a:blip r:embed="rId4">
            <a:alphaModFix/>
          </a:blip>
          <a:stretch>
            <a:fillRect/>
          </a:stretch>
        </p:blipFill>
        <p:spPr>
          <a:xfrm>
            <a:off x="1109051" y="4412025"/>
            <a:ext cx="443743" cy="443750"/>
          </a:xfrm>
          <a:prstGeom prst="rect">
            <a:avLst/>
          </a:prstGeom>
          <a:noFill/>
          <a:ln>
            <a:noFill/>
          </a:ln>
        </p:spPr>
      </p:pic>
      <p:pic>
        <p:nvPicPr>
          <p:cNvPr id="18" name="Google Shape;148;p17">
            <a:extLst>
              <a:ext uri="{FF2B5EF4-FFF2-40B4-BE49-F238E27FC236}">
                <a16:creationId xmlns:a16="http://schemas.microsoft.com/office/drawing/2014/main" id="{272A0510-9641-4C89-AF00-E44554575C02}"/>
              </a:ext>
            </a:extLst>
          </p:cNvPr>
          <p:cNvPicPr preferRelativeResize="0"/>
          <p:nvPr userDrawn="1"/>
        </p:nvPicPr>
        <p:blipFill>
          <a:blip r:embed="rId5">
            <a:alphaModFix/>
          </a:blip>
          <a:stretch>
            <a:fillRect/>
          </a:stretch>
        </p:blipFill>
        <p:spPr>
          <a:xfrm>
            <a:off x="2401483" y="4412025"/>
            <a:ext cx="443743" cy="443750"/>
          </a:xfrm>
          <a:prstGeom prst="rect">
            <a:avLst/>
          </a:prstGeom>
          <a:noFill/>
          <a:ln>
            <a:noFill/>
          </a:ln>
        </p:spPr>
      </p:pic>
      <p:pic>
        <p:nvPicPr>
          <p:cNvPr id="20" name="Google Shape;149;p17">
            <a:extLst>
              <a:ext uri="{FF2B5EF4-FFF2-40B4-BE49-F238E27FC236}">
                <a16:creationId xmlns:a16="http://schemas.microsoft.com/office/drawing/2014/main" id="{24F8306F-8BBB-478F-8454-9AC9200693B4}"/>
              </a:ext>
            </a:extLst>
          </p:cNvPr>
          <p:cNvPicPr preferRelativeResize="0"/>
          <p:nvPr userDrawn="1"/>
        </p:nvPicPr>
        <p:blipFill>
          <a:blip r:embed="rId6">
            <a:alphaModFix/>
          </a:blip>
          <a:stretch>
            <a:fillRect/>
          </a:stretch>
        </p:blipFill>
        <p:spPr>
          <a:xfrm>
            <a:off x="462825" y="4412025"/>
            <a:ext cx="443743" cy="443750"/>
          </a:xfrm>
          <a:prstGeom prst="rect">
            <a:avLst/>
          </a:prstGeom>
          <a:noFill/>
          <a:ln>
            <a:noFill/>
          </a:ln>
        </p:spPr>
      </p:pic>
    </p:spTree>
    <p:extLst>
      <p:ext uri="{BB962C8B-B14F-4D97-AF65-F5344CB8AC3E}">
        <p14:creationId xmlns:p14="http://schemas.microsoft.com/office/powerpoint/2010/main" val="105305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fr-FR"/>
              <a:t>Modifiez le style du titre</a:t>
            </a:r>
            <a:endParaRPr/>
          </a:p>
        </p:txBody>
      </p:sp>
      <p:sp>
        <p:nvSpPr>
          <p:cNvPr id="30" name="Google Shape;30;p7"/>
          <p:cNvSpPr txBox="1">
            <a:spLocks noGrp="1"/>
          </p:cNvSpPr>
          <p:nvPr>
            <p:ph type="body" idx="1"/>
          </p:nvPr>
        </p:nvSpPr>
        <p:spPr>
          <a:xfrm>
            <a:off x="21645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r>
              <a:rPr lang="fr-FR"/>
              <a:t>Cliquez sur l'icône pour ajouter une image</a:t>
            </a: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a:t>Presentation Title | Internal | DVIC | Technical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2" name="Espace réservé du texte 5">
            <a:extLst>
              <a:ext uri="{FF2B5EF4-FFF2-40B4-BE49-F238E27FC236}">
                <a16:creationId xmlns:a16="http://schemas.microsoft.com/office/drawing/2014/main" id="{17695C93-C13C-4EA1-826B-9C8D0E20CE0C}"/>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13" name="Espace réservé du texte 5">
            <a:extLst>
              <a:ext uri="{FF2B5EF4-FFF2-40B4-BE49-F238E27FC236}">
                <a16:creationId xmlns:a16="http://schemas.microsoft.com/office/drawing/2014/main" id="{7C0CEDF0-4A3D-48A5-B732-931F696B9A71}"/>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477668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fr-FR"/>
              <a:t>Modifiez le style du titre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fr-FR"/>
              <a:t>Modifiez le style des sous-titres du masque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fr-FR"/>
              <a:t>Cliquez pour modifier les styles du texte du masque</a:t>
            </a: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a:t>Presentation Title | Internal | DVIC | Technical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88662A8-F38B-4B22-B4A2-53E7B6878732}"/>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a:t>01|</a:t>
            </a:r>
          </a:p>
        </p:txBody>
      </p:sp>
      <p:sp>
        <p:nvSpPr>
          <p:cNvPr id="10" name="Espace réservé du texte 5">
            <a:extLst>
              <a:ext uri="{FF2B5EF4-FFF2-40B4-BE49-F238E27FC236}">
                <a16:creationId xmlns:a16="http://schemas.microsoft.com/office/drawing/2014/main" id="{B0C10E2D-9D15-43B0-ADE9-E3DE43C314F0}"/>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2032639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fr-FR"/>
              <a:t>Cliquez pour modifier les styles du texte du masque</a:t>
            </a: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a:t>Presentation Title | Internal | DVIC | Technical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0445D1F5-BCDC-4363-9F5B-1EFB6B4FCAF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a:t>01|</a:t>
            </a:r>
          </a:p>
        </p:txBody>
      </p:sp>
      <p:sp>
        <p:nvSpPr>
          <p:cNvPr id="8" name="Espace réservé du texte 5">
            <a:extLst>
              <a:ext uri="{FF2B5EF4-FFF2-40B4-BE49-F238E27FC236}">
                <a16:creationId xmlns:a16="http://schemas.microsoft.com/office/drawing/2014/main" id="{F9D2430D-FF47-468C-80AE-8257AC6287F8}"/>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1921374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err="1"/>
              <a:t>Thank</a:t>
            </a:r>
            <a:r>
              <a:rPr lang="fr-FR"/>
              <a:t> </a:t>
            </a:r>
            <a:r>
              <a:rPr lang="fr-FR" err="1"/>
              <a:t>you</a:t>
            </a:r>
            <a:endParaRPr/>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a:solidFill>
                  <a:srgbClr val="666666"/>
                </a:solidFill>
                <a:latin typeface="Roboto Light"/>
                <a:ea typeface="Roboto Light"/>
                <a:cs typeface="Roboto Light"/>
                <a:sym typeface="Roboto Light"/>
              </a:rPr>
              <a:t>Name</a:t>
            </a:r>
            <a:r>
              <a:rPr lang="en-US">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a:solidFill>
                  <a:srgbClr val="666666"/>
                </a:solidFill>
                <a:latin typeface="Roboto Light"/>
                <a:ea typeface="Roboto Light"/>
                <a:cs typeface="Roboto Light"/>
                <a:sym typeface="Roboto Light"/>
              </a:rPr>
              <a:t>PhD - </a:t>
            </a:r>
            <a:r>
              <a:rPr lang="en-US" b="1">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a:solidFill>
                  <a:srgbClr val="666666"/>
                </a:solidFill>
                <a:latin typeface="Roboto Light"/>
                <a:ea typeface="Roboto Light"/>
                <a:cs typeface="Roboto Light"/>
                <a:sym typeface="Roboto Light"/>
              </a:rPr>
              <a:t>name.surname</a:t>
            </a:r>
            <a:r>
              <a:rPr lang="en-US" b="1">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a:t>Questions ?</a:t>
            </a:r>
          </a:p>
        </p:txBody>
      </p:sp>
      <p:pic>
        <p:nvPicPr>
          <p:cNvPr id="9" name="Google Shape;58;p13">
            <a:extLst>
              <a:ext uri="{FF2B5EF4-FFF2-40B4-BE49-F238E27FC236}">
                <a16:creationId xmlns:a16="http://schemas.microsoft.com/office/drawing/2014/main" id="{A7EB1B1A-48E1-4C3F-8330-107CBA254DF6}"/>
              </a:ext>
            </a:extLst>
          </p:cNvPr>
          <p:cNvPicPr preferRelativeResize="0"/>
          <p:nvPr/>
        </p:nvPicPr>
        <p:blipFill>
          <a:blip r:embed="rId2">
            <a:alphaModFix/>
          </a:blip>
          <a:stretch>
            <a:fillRect/>
          </a:stretch>
        </p:blipFill>
        <p:spPr>
          <a:xfrm>
            <a:off x="3599521" y="4269592"/>
            <a:ext cx="1394425" cy="497350"/>
          </a:xfrm>
          <a:prstGeom prst="rect">
            <a:avLst/>
          </a:prstGeom>
          <a:noFill/>
          <a:ln>
            <a:noFill/>
          </a:ln>
        </p:spPr>
      </p:pic>
      <p:pic>
        <p:nvPicPr>
          <p:cNvPr id="11" name="Google Shape;59;p13">
            <a:extLst>
              <a:ext uri="{FF2B5EF4-FFF2-40B4-BE49-F238E27FC236}">
                <a16:creationId xmlns:a16="http://schemas.microsoft.com/office/drawing/2014/main" id="{6F6AF9CC-79DE-4FB9-929B-E5CC70F7E872}"/>
              </a:ext>
            </a:extLst>
          </p:cNvPr>
          <p:cNvPicPr preferRelativeResize="0"/>
          <p:nvPr/>
        </p:nvPicPr>
        <p:blipFill>
          <a:blip r:embed="rId3">
            <a:alphaModFix/>
          </a:blip>
          <a:stretch>
            <a:fillRect/>
          </a:stretch>
        </p:blipFill>
        <p:spPr>
          <a:xfrm>
            <a:off x="5319421" y="4273430"/>
            <a:ext cx="1558325" cy="489622"/>
          </a:xfrm>
          <a:prstGeom prst="rect">
            <a:avLst/>
          </a:prstGeom>
          <a:noFill/>
          <a:ln>
            <a:noFill/>
          </a:ln>
        </p:spPr>
      </p:pic>
      <p:pic>
        <p:nvPicPr>
          <p:cNvPr id="17" name="Google Shape;60;p13">
            <a:extLst>
              <a:ext uri="{FF2B5EF4-FFF2-40B4-BE49-F238E27FC236}">
                <a16:creationId xmlns:a16="http://schemas.microsoft.com/office/drawing/2014/main" id="{F25BFAF0-6E3D-48AC-83B6-05BC6543557E}"/>
              </a:ext>
            </a:extLst>
          </p:cNvPr>
          <p:cNvPicPr preferRelativeResize="0"/>
          <p:nvPr/>
        </p:nvPicPr>
        <p:blipFill>
          <a:blip r:embed="rId4">
            <a:alphaModFix/>
          </a:blip>
          <a:stretch>
            <a:fillRect/>
          </a:stretch>
        </p:blipFill>
        <p:spPr>
          <a:xfrm>
            <a:off x="1694402" y="4269586"/>
            <a:ext cx="1558325" cy="497338"/>
          </a:xfrm>
          <a:prstGeom prst="rect">
            <a:avLst/>
          </a:prstGeom>
          <a:noFill/>
          <a:ln>
            <a:noFill/>
          </a:ln>
        </p:spPr>
      </p:pic>
      <p:pic>
        <p:nvPicPr>
          <p:cNvPr id="18" name="Google Shape;61;p13">
            <a:extLst>
              <a:ext uri="{FF2B5EF4-FFF2-40B4-BE49-F238E27FC236}">
                <a16:creationId xmlns:a16="http://schemas.microsoft.com/office/drawing/2014/main" id="{154CDD39-4021-4823-8811-687248B591DB}"/>
              </a:ext>
            </a:extLst>
          </p:cNvPr>
          <p:cNvPicPr preferRelativeResize="0"/>
          <p:nvPr/>
        </p:nvPicPr>
        <p:blipFill>
          <a:blip r:embed="rId5">
            <a:alphaModFix/>
          </a:blip>
          <a:stretch>
            <a:fillRect/>
          </a:stretch>
        </p:blipFill>
        <p:spPr>
          <a:xfrm>
            <a:off x="719999" y="4295968"/>
            <a:ext cx="627600" cy="444550"/>
          </a:xfrm>
          <a:prstGeom prst="rect">
            <a:avLst/>
          </a:prstGeom>
          <a:noFill/>
          <a:ln>
            <a:noFill/>
          </a:ln>
        </p:spPr>
      </p:pic>
    </p:spTree>
    <p:extLst>
      <p:ext uri="{BB962C8B-B14F-4D97-AF65-F5344CB8AC3E}">
        <p14:creationId xmlns:p14="http://schemas.microsoft.com/office/powerpoint/2010/main" val="1103287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266035"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a:t>LECTURE TITLE, MAJ, 44PT, 2 LINE MAX</a:t>
            </a:r>
            <a:endParaRPr/>
          </a:p>
        </p:txBody>
      </p:sp>
      <p:sp>
        <p:nvSpPr>
          <p:cNvPr id="11" name="Google Shape;11;p2"/>
          <p:cNvSpPr txBox="1">
            <a:spLocks noGrp="1"/>
          </p:cNvSpPr>
          <p:nvPr>
            <p:ph type="subTitle" idx="1" hasCustomPrompt="1"/>
          </p:nvPr>
        </p:nvSpPr>
        <p:spPr>
          <a:xfrm>
            <a:off x="1856038"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a:t>– </a:t>
            </a:r>
            <a:r>
              <a:rPr lang="fr-FR" err="1"/>
              <a:t>Subtitle</a:t>
            </a:r>
            <a:r>
              <a:rPr lang="fr-FR"/>
              <a:t> of Lecture</a:t>
            </a:r>
            <a:endParaRPr/>
          </a:p>
        </p:txBody>
      </p:sp>
      <p:pic>
        <p:nvPicPr>
          <p:cNvPr id="8" name="Google Shape;57;p13">
            <a:extLst>
              <a:ext uri="{FF2B5EF4-FFF2-40B4-BE49-F238E27FC236}">
                <a16:creationId xmlns:a16="http://schemas.microsoft.com/office/drawing/2014/main" id="{1107FF23-9A46-430F-8774-77486BE527F8}"/>
              </a:ext>
            </a:extLst>
          </p:cNvPr>
          <p:cNvPicPr preferRelativeResize="0"/>
          <p:nvPr/>
        </p:nvPicPr>
        <p:blipFill rotWithShape="1">
          <a:blip r:embed="rId2">
            <a:alphaModFix/>
          </a:blip>
          <a:srcRect l="9974" t="14370" r="11796" b="19861"/>
          <a:stretch/>
        </p:blipFill>
        <p:spPr>
          <a:xfrm>
            <a:off x="344373" y="182831"/>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a:p>
        </p:txBody>
      </p:sp>
      <p:pic>
        <p:nvPicPr>
          <p:cNvPr id="13" name="Google Shape;58;p13">
            <a:extLst>
              <a:ext uri="{FF2B5EF4-FFF2-40B4-BE49-F238E27FC236}">
                <a16:creationId xmlns:a16="http://schemas.microsoft.com/office/drawing/2014/main" id="{E33AF694-FAC1-4FC7-A476-A8EC542B92A8}"/>
              </a:ext>
            </a:extLst>
          </p:cNvPr>
          <p:cNvPicPr preferRelativeResize="0"/>
          <p:nvPr/>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266014" y="2685085"/>
            <a:ext cx="1766848" cy="784091"/>
          </a:xfrm>
        </p:spPr>
        <p:txBody>
          <a:bodyPr/>
          <a:lstStyle>
            <a:lvl1pPr marL="114300" indent="0">
              <a:buNone/>
              <a:defRPr sz="2400" b="1"/>
            </a:lvl1pPr>
          </a:lstStyle>
          <a:p>
            <a:pPr lvl="0"/>
            <a:r>
              <a:rPr lang="fr-FR"/>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262581" y="3457462"/>
            <a:ext cx="3186913" cy="914400"/>
          </a:xfrm>
        </p:spPr>
        <p:txBody>
          <a:bodyPr/>
          <a:lstStyle>
            <a:lvl1pPr marL="114300" indent="0">
              <a:buNone/>
              <a:defRPr sz="1400" b="0">
                <a:solidFill>
                  <a:schemeClr val="tx1">
                    <a:lumMod val="50000"/>
                  </a:schemeClr>
                </a:solidFill>
              </a:defRPr>
            </a:lvl1pPr>
          </a:lstStyle>
          <a:p>
            <a:pPr lvl="0"/>
            <a:r>
              <a:rPr lang="fr-FR"/>
              <a:t>Name SURNAME</a:t>
            </a:r>
          </a:p>
          <a:p>
            <a:pPr lvl="0"/>
            <a:r>
              <a:rPr lang="fr-FR"/>
              <a:t>PhD – </a:t>
            </a:r>
            <a:r>
              <a:rPr lang="fr-FR" err="1"/>
              <a:t>Title</a:t>
            </a:r>
            <a:r>
              <a:rPr lang="fr-FR"/>
              <a:t> of the </a:t>
            </a:r>
            <a:r>
              <a:rPr lang="fr-FR" err="1"/>
              <a:t>Thesis</a:t>
            </a:r>
            <a:endParaRPr lang="fr-FR"/>
          </a:p>
          <a:p>
            <a:pPr lvl="0"/>
            <a:r>
              <a:rPr lang="fr-FR"/>
              <a:t>Name.surname@devinci.fr</a:t>
            </a:r>
          </a:p>
        </p:txBody>
      </p:sp>
    </p:spTree>
    <p:extLst>
      <p:ext uri="{BB962C8B-B14F-4D97-AF65-F5344CB8AC3E}">
        <p14:creationId xmlns:p14="http://schemas.microsoft.com/office/powerpoint/2010/main" val="1228068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a:t>Presentation title  |  DVIC |  Internal  |  Design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853657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a:t>Section </a:t>
            </a:r>
            <a:r>
              <a:rPr lang="fr-FR" err="1"/>
              <a:t>Subtitle</a:t>
            </a:r>
            <a:endParaRPr lang="fr-FR"/>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a:latin typeface="+mj-lt"/>
              </a:rPr>
              <a:t>01|</a:t>
            </a:r>
            <a:endParaRPr lang="fr-FR"/>
          </a:p>
        </p:txBody>
      </p:sp>
    </p:spTree>
    <p:extLst>
      <p:ext uri="{BB962C8B-B14F-4D97-AF65-F5344CB8AC3E}">
        <p14:creationId xmlns:p14="http://schemas.microsoft.com/office/powerpoint/2010/main" val="66576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a:t>Section </a:t>
            </a:r>
            <a:r>
              <a:rPr lang="fr-FR" err="1"/>
              <a:t>Subtitle</a:t>
            </a:r>
            <a:endParaRPr lang="fr-FR"/>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a:latin typeface="+mj-lt"/>
              </a:rPr>
              <a:t>02|</a:t>
            </a:r>
            <a:endParaRPr lang="fr-FR"/>
          </a:p>
        </p:txBody>
      </p:sp>
    </p:spTree>
    <p:extLst>
      <p:ext uri="{BB962C8B-B14F-4D97-AF65-F5344CB8AC3E}">
        <p14:creationId xmlns:p14="http://schemas.microsoft.com/office/powerpoint/2010/main" val="1929757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a:t>Presentation Title | Internal | DVIC | Design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err="1"/>
              <a:t>Keypoint</a:t>
            </a:r>
            <a:r>
              <a:rPr lang="fr-FR"/>
              <a:t> 01</a:t>
            </a:r>
          </a:p>
          <a:p>
            <a:pPr lvl="0"/>
            <a:r>
              <a:rPr lang="fr-FR" err="1"/>
              <a:t>Keypoint</a:t>
            </a:r>
            <a:r>
              <a:rPr lang="fr-FR"/>
              <a:t> 02</a:t>
            </a:r>
          </a:p>
          <a:p>
            <a:pPr lvl="0"/>
            <a:r>
              <a:rPr lang="fr-FR" err="1"/>
              <a:t>Keypoint</a:t>
            </a:r>
            <a:r>
              <a:rPr lang="fr-FR"/>
              <a:t> 03</a:t>
            </a:r>
          </a:p>
          <a:p>
            <a:pPr lvl="0"/>
            <a:r>
              <a:rPr lang="fr-FR" err="1"/>
              <a:t>Keypoint</a:t>
            </a:r>
            <a:r>
              <a:rPr lang="fr-FR"/>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err="1"/>
              <a:t>Keypoint</a:t>
            </a:r>
            <a:r>
              <a:rPr lang="fr-FR"/>
              <a:t> 01</a:t>
            </a:r>
          </a:p>
          <a:p>
            <a:pPr lvl="0"/>
            <a:r>
              <a:rPr lang="fr-FR" err="1"/>
              <a:t>Keypoint</a:t>
            </a:r>
            <a:r>
              <a:rPr lang="fr-FR"/>
              <a:t> 02</a:t>
            </a:r>
          </a:p>
          <a:p>
            <a:pPr lvl="0"/>
            <a:r>
              <a:rPr lang="fr-FR" err="1"/>
              <a:t>Keypoint</a:t>
            </a:r>
            <a:r>
              <a:rPr lang="fr-FR"/>
              <a:t> 03</a:t>
            </a:r>
          </a:p>
          <a:p>
            <a:pPr lvl="0"/>
            <a:r>
              <a:rPr lang="fr-FR" err="1"/>
              <a:t>Keypoint</a:t>
            </a:r>
            <a:r>
              <a:rPr lang="fr-FR"/>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err="1"/>
              <a:t>Keypoint</a:t>
            </a:r>
            <a:r>
              <a:rPr lang="fr-FR"/>
              <a:t> 01</a:t>
            </a:r>
          </a:p>
          <a:p>
            <a:pPr lvl="0"/>
            <a:r>
              <a:rPr lang="fr-FR" err="1"/>
              <a:t>Keypoint</a:t>
            </a:r>
            <a:r>
              <a:rPr lang="fr-FR"/>
              <a:t> 02</a:t>
            </a:r>
          </a:p>
          <a:p>
            <a:pPr lvl="0"/>
            <a:r>
              <a:rPr lang="fr-FR" err="1"/>
              <a:t>Keypoint</a:t>
            </a:r>
            <a:r>
              <a:rPr lang="fr-FR"/>
              <a:t> 03</a:t>
            </a:r>
          </a:p>
          <a:p>
            <a:pPr lvl="0"/>
            <a:r>
              <a:rPr lang="fr-FR" err="1"/>
              <a:t>Keypoint</a:t>
            </a:r>
            <a:r>
              <a:rPr lang="fr-FR"/>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a:t>Aspect 03</a:t>
            </a:r>
          </a:p>
        </p:txBody>
      </p:sp>
      <p:sp>
        <p:nvSpPr>
          <p:cNvPr id="17" name="Espace réservé du texte 5">
            <a:extLst>
              <a:ext uri="{FF2B5EF4-FFF2-40B4-BE49-F238E27FC236}">
                <a16:creationId xmlns:a16="http://schemas.microsoft.com/office/drawing/2014/main" id="{5015E8CF-808C-4A9F-8AD5-41C973313E66}"/>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18" name="Espace réservé du texte 5">
            <a:extLst>
              <a:ext uri="{FF2B5EF4-FFF2-40B4-BE49-F238E27FC236}">
                <a16:creationId xmlns:a16="http://schemas.microsoft.com/office/drawing/2014/main" id="{9E89A8FB-16D8-4999-BAA8-C13DF2ACA47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3026331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309735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a:t>Presentation title  |  DVIC |  Internal  |  Technical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324972551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reserve="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a:t>Citation</a:t>
            </a:r>
            <a:endParaRPr/>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a:t>- </a:t>
            </a:r>
            <a:r>
              <a:rPr lang="fr-FR" err="1"/>
              <a:t>Author</a:t>
            </a:r>
            <a:endParaRPr lang="fr-FR"/>
          </a:p>
        </p:txBody>
      </p:sp>
      <p:sp>
        <p:nvSpPr>
          <p:cNvPr id="4" name="ZoneTexte 3">
            <a:extLst>
              <a:ext uri="{FF2B5EF4-FFF2-40B4-BE49-F238E27FC236}">
                <a16:creationId xmlns:a16="http://schemas.microsoft.com/office/drawing/2014/main" id="{F22FFC85-C2D2-4D8C-8122-939041EADB78}"/>
              </a:ext>
            </a:extLst>
          </p:cNvPr>
          <p:cNvSpPr txBox="1"/>
          <p:nvPr/>
        </p:nvSpPr>
        <p:spPr>
          <a:xfrm>
            <a:off x="1098134" y="1786920"/>
            <a:ext cx="6947731" cy="1569660"/>
          </a:xfrm>
          <a:prstGeom prst="rect">
            <a:avLst/>
          </a:prstGeom>
          <a:noFill/>
        </p:spPr>
        <p:txBody>
          <a:bodyPr wrap="square" rtlCol="0">
            <a:spAutoFit/>
          </a:bodyPr>
          <a:lstStyle/>
          <a:p>
            <a:pPr algn="ctr"/>
            <a:r>
              <a:rPr lang="fr-FR" sz="9600">
                <a:solidFill>
                  <a:schemeClr val="accent1">
                    <a:lumMod val="50000"/>
                  </a:schemeClr>
                </a:solidFill>
                <a:latin typeface="+mj-lt"/>
              </a:rPr>
              <a:t>,,                ’’</a:t>
            </a:r>
          </a:p>
        </p:txBody>
      </p:sp>
    </p:spTree>
    <p:extLst>
      <p:ext uri="{BB962C8B-B14F-4D97-AF65-F5344CB8AC3E}">
        <p14:creationId xmlns:p14="http://schemas.microsoft.com/office/powerpoint/2010/main" val="2930613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 name="Espace réservé du texte 5">
            <a:extLst>
              <a:ext uri="{FF2B5EF4-FFF2-40B4-BE49-F238E27FC236}">
                <a16:creationId xmlns:a16="http://schemas.microsoft.com/office/drawing/2014/main" id="{C45CA1B5-A6F6-467F-A911-C99D42B286A3}"/>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a:t>Presentation Title | Internal | DVIC | Design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B91A7448-ABD6-400A-A6DB-11AB04CFBA5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958893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reserve="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a:t>Presentation Title | Internal | DVIC | Design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07386C42-BC88-4403-A192-843BA5C5BA1E}"/>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12" name="Espace réservé du texte 5">
            <a:extLst>
              <a:ext uri="{FF2B5EF4-FFF2-40B4-BE49-F238E27FC236}">
                <a16:creationId xmlns:a16="http://schemas.microsoft.com/office/drawing/2014/main" id="{2B030544-DFE9-4293-A26A-91894337B001}"/>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4095632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a:t>Presentation Title | Internal | DVIC | Design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F46EF5A1-B62A-433A-8C70-8A6015C2D75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10" name="Espace réservé du texte 5">
            <a:extLst>
              <a:ext uri="{FF2B5EF4-FFF2-40B4-BE49-F238E27FC236}">
                <a16:creationId xmlns:a16="http://schemas.microsoft.com/office/drawing/2014/main" id="{AF8B5582-B531-44BE-828B-FB1238A54C55}"/>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1153262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19290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 name="Espace réservé du texte 5">
            <a:extLst>
              <a:ext uri="{FF2B5EF4-FFF2-40B4-BE49-F238E27FC236}">
                <a16:creationId xmlns:a16="http://schemas.microsoft.com/office/drawing/2014/main" id="{0CDE7B40-7672-4B4D-9DCF-FBEB68A976E2}"/>
              </a:ext>
            </a:extLst>
          </p:cNvPr>
          <p:cNvSpPr>
            <a:spLocks noGrp="1"/>
          </p:cNvSpPr>
          <p:nvPr>
            <p:ph type="body" sz="quarter" idx="12" hasCustomPrompt="1"/>
          </p:nvPr>
        </p:nvSpPr>
        <p:spPr>
          <a:xfrm>
            <a:off x="197400" y="255819"/>
            <a:ext cx="730887" cy="450850"/>
          </a:xfrm>
        </p:spPr>
        <p:txBody>
          <a:bodyPr/>
          <a:lstStyle>
            <a:lvl1pPr marL="114300" indent="0">
              <a:buNone/>
              <a:defRPr sz="2000">
                <a:latin typeface="+mj-lt"/>
              </a:defRPr>
            </a:lvl1pPr>
          </a:lstStyle>
          <a:p>
            <a:pPr lvl="0"/>
            <a:r>
              <a:rPr lang="fr-FR"/>
              <a:t>01|</a:t>
            </a:r>
          </a:p>
        </p:txBody>
      </p:sp>
      <p:sp>
        <p:nvSpPr>
          <p:cNvPr id="6" name="Espace réservé du texte 5">
            <a:extLst>
              <a:ext uri="{FF2B5EF4-FFF2-40B4-BE49-F238E27FC236}">
                <a16:creationId xmlns:a16="http://schemas.microsoft.com/office/drawing/2014/main" id="{E679EC74-3F13-4F52-813D-01EF7F5DE76D}"/>
              </a:ext>
            </a:extLst>
          </p:cNvPr>
          <p:cNvSpPr>
            <a:spLocks noGrp="1"/>
          </p:cNvSpPr>
          <p:nvPr>
            <p:ph type="body" sz="quarter" idx="13" hasCustomPrompt="1"/>
          </p:nvPr>
        </p:nvSpPr>
        <p:spPr>
          <a:xfrm>
            <a:off x="609599" y="255588"/>
            <a:ext cx="2187723" cy="450850"/>
          </a:xfrm>
        </p:spPr>
        <p:txBody>
          <a:bodyPr/>
          <a:lstStyle>
            <a:lvl1pPr marL="114300" indent="0">
              <a:buNone/>
              <a:defRPr sz="2000">
                <a:solidFill>
                  <a:schemeClr val="accent1"/>
                </a:solidFill>
                <a:latin typeface="+mj-lt"/>
              </a:defRPr>
            </a:lvl1pPr>
          </a:lstStyle>
          <a:p>
            <a:pPr lvl="0"/>
            <a:r>
              <a:rPr lang="fr-FR"/>
              <a:t>SECTION NAME</a:t>
            </a: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a:t>Presentation Title | Internal | DVIC | Design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Tree>
    <p:extLst>
      <p:ext uri="{BB962C8B-B14F-4D97-AF65-F5344CB8AC3E}">
        <p14:creationId xmlns:p14="http://schemas.microsoft.com/office/powerpoint/2010/main" val="29464959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a:t>Presentation Title | Internal | DVIC | Design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A362ADFE-396F-49FD-837F-C0D87401FE09}"/>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a:t>01|</a:t>
            </a:r>
          </a:p>
        </p:txBody>
      </p:sp>
      <p:sp>
        <p:nvSpPr>
          <p:cNvPr id="7" name="Espace réservé du texte 5">
            <a:extLst>
              <a:ext uri="{FF2B5EF4-FFF2-40B4-BE49-F238E27FC236}">
                <a16:creationId xmlns:a16="http://schemas.microsoft.com/office/drawing/2014/main" id="{14975F25-2743-408D-8A94-EFFB7C06BD4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156821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a:t>Presentation Title | Internal | DVIC | Design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18CA0ED-1791-4B52-AA57-FB82EB6AE59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a:t>01|</a:t>
            </a:r>
          </a:p>
        </p:txBody>
      </p:sp>
      <p:sp>
        <p:nvSpPr>
          <p:cNvPr id="10" name="Espace réservé du texte 5">
            <a:extLst>
              <a:ext uri="{FF2B5EF4-FFF2-40B4-BE49-F238E27FC236}">
                <a16:creationId xmlns:a16="http://schemas.microsoft.com/office/drawing/2014/main" id="{D7A694C8-45D7-40C7-959A-EE7F30BACA8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1741925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a:t>Presentation Title | Internal | DVIC | Design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CA757295-D0BA-463F-A769-090D27D6787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a:t>01|</a:t>
            </a:r>
          </a:p>
        </p:txBody>
      </p:sp>
      <p:sp>
        <p:nvSpPr>
          <p:cNvPr id="8" name="Espace réservé du texte 5">
            <a:extLst>
              <a:ext uri="{FF2B5EF4-FFF2-40B4-BE49-F238E27FC236}">
                <a16:creationId xmlns:a16="http://schemas.microsoft.com/office/drawing/2014/main" id="{29AD088E-2758-439C-8A3F-89F49F3C1AD3}"/>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22918325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err="1"/>
              <a:t>Thank</a:t>
            </a:r>
            <a:r>
              <a:rPr lang="fr-FR"/>
              <a:t> </a:t>
            </a:r>
            <a:r>
              <a:rPr lang="fr-FR" err="1"/>
              <a:t>you</a:t>
            </a:r>
            <a:endParaRPr/>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a:solidFill>
                  <a:srgbClr val="666666"/>
                </a:solidFill>
                <a:latin typeface="Roboto Light"/>
                <a:ea typeface="Roboto Light"/>
                <a:cs typeface="Roboto Light"/>
                <a:sym typeface="Roboto Light"/>
              </a:rPr>
              <a:t>Name</a:t>
            </a:r>
            <a:r>
              <a:rPr lang="en-US">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a:solidFill>
                  <a:srgbClr val="666666"/>
                </a:solidFill>
                <a:latin typeface="Roboto Light"/>
                <a:ea typeface="Roboto Light"/>
                <a:cs typeface="Roboto Light"/>
                <a:sym typeface="Roboto Light"/>
              </a:rPr>
              <a:t>PhD - </a:t>
            </a:r>
            <a:r>
              <a:rPr lang="en-US" b="1">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a:solidFill>
                  <a:srgbClr val="666666"/>
                </a:solidFill>
                <a:latin typeface="Roboto Light"/>
                <a:ea typeface="Roboto Light"/>
                <a:cs typeface="Roboto Light"/>
                <a:sym typeface="Roboto Light"/>
              </a:rPr>
              <a:t>name.surname</a:t>
            </a:r>
            <a:r>
              <a:rPr lang="en-US" b="1">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a:t>Questions ?</a:t>
            </a:r>
          </a:p>
        </p:txBody>
      </p:sp>
    </p:spTree>
    <p:extLst>
      <p:ext uri="{BB962C8B-B14F-4D97-AF65-F5344CB8AC3E}">
        <p14:creationId xmlns:p14="http://schemas.microsoft.com/office/powerpoint/2010/main" val="21226960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2544767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r>
              <a:rPr lang="fr-FR"/>
              <a:t>Cliquez sur l'icône pour ajouter une image</a:t>
            </a:r>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a:t>Section </a:t>
            </a:r>
            <a:r>
              <a:rPr lang="fr-FR" err="1"/>
              <a:t>Subtitle</a:t>
            </a:r>
            <a:endParaRPr lang="fr-FR"/>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a:latin typeface="+mj-lt"/>
              </a:rPr>
              <a:t>01|</a:t>
            </a:r>
            <a:endParaRPr lang="fr-FR"/>
          </a:p>
        </p:txBody>
      </p:sp>
    </p:spTree>
    <p:extLst>
      <p:ext uri="{BB962C8B-B14F-4D97-AF65-F5344CB8AC3E}">
        <p14:creationId xmlns:p14="http://schemas.microsoft.com/office/powerpoint/2010/main" val="2680585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a:t>LECTURE TITLE, MAJ, 44PT, 2 LINE MAX</a:t>
            </a:r>
            <a:endParaRPr/>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a:t>– </a:t>
            </a:r>
            <a:r>
              <a:rPr lang="fr-FR" err="1"/>
              <a:t>Subtitle</a:t>
            </a:r>
            <a:r>
              <a:rPr lang="fr-FR"/>
              <a:t> of Lecture</a:t>
            </a:r>
            <a:endParaRPr/>
          </a:p>
        </p:txBody>
      </p:sp>
      <p:pic>
        <p:nvPicPr>
          <p:cNvPr id="8" name="Google Shape;57;p13">
            <a:extLst>
              <a:ext uri="{FF2B5EF4-FFF2-40B4-BE49-F238E27FC236}">
                <a16:creationId xmlns:a16="http://schemas.microsoft.com/office/drawing/2014/main" id="{1107FF23-9A46-430F-8774-77486BE527F8}"/>
              </a:ext>
            </a:extLst>
          </p:cNvPr>
          <p:cNvPicPr preferRelativeResize="0"/>
          <p:nvPr/>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a:p>
        </p:txBody>
      </p:sp>
      <p:pic>
        <p:nvPicPr>
          <p:cNvPr id="13" name="Google Shape;58;p13">
            <a:extLst>
              <a:ext uri="{FF2B5EF4-FFF2-40B4-BE49-F238E27FC236}">
                <a16:creationId xmlns:a16="http://schemas.microsoft.com/office/drawing/2014/main" id="{E33AF694-FAC1-4FC7-A476-A8EC542B92A8}"/>
              </a:ext>
            </a:extLst>
          </p:cNvPr>
          <p:cNvPicPr preferRelativeResize="0"/>
          <p:nvPr/>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a:t>Name SURNAME</a:t>
            </a:r>
          </a:p>
          <a:p>
            <a:pPr lvl="0"/>
            <a:r>
              <a:rPr lang="fr-FR"/>
              <a:t>PhD – </a:t>
            </a:r>
            <a:r>
              <a:rPr lang="fr-FR" err="1"/>
              <a:t>Title</a:t>
            </a:r>
            <a:r>
              <a:rPr lang="fr-FR"/>
              <a:t> of the </a:t>
            </a:r>
            <a:r>
              <a:rPr lang="fr-FR" err="1"/>
              <a:t>Thesis</a:t>
            </a:r>
            <a:endParaRPr lang="fr-FR"/>
          </a:p>
          <a:p>
            <a:pPr lvl="0"/>
            <a:r>
              <a:rPr lang="fr-FR"/>
              <a:t>Name.surname@devinci.fr</a:t>
            </a:r>
          </a:p>
        </p:txBody>
      </p:sp>
    </p:spTree>
    <p:extLst>
      <p:ext uri="{BB962C8B-B14F-4D97-AF65-F5344CB8AC3E}">
        <p14:creationId xmlns:p14="http://schemas.microsoft.com/office/powerpoint/2010/main" val="42429146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a:t>Presentation title  |  DVIC |  Internal  |  Management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24646898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a:t>Section </a:t>
            </a:r>
            <a:r>
              <a:rPr lang="fr-FR" err="1"/>
              <a:t>Subtitle</a:t>
            </a:r>
            <a:endParaRPr lang="fr-FR"/>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a:latin typeface="+mj-lt"/>
              </a:rPr>
              <a:t>01|</a:t>
            </a:r>
            <a:endParaRPr lang="fr-FR"/>
          </a:p>
        </p:txBody>
      </p:sp>
    </p:spTree>
    <p:extLst>
      <p:ext uri="{BB962C8B-B14F-4D97-AF65-F5344CB8AC3E}">
        <p14:creationId xmlns:p14="http://schemas.microsoft.com/office/powerpoint/2010/main" val="259768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a:t>Section </a:t>
            </a:r>
            <a:r>
              <a:rPr lang="fr-FR" err="1"/>
              <a:t>Subtitle</a:t>
            </a:r>
            <a:endParaRPr lang="fr-FR"/>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a:latin typeface="+mj-lt"/>
              </a:rPr>
              <a:t>02|</a:t>
            </a:r>
            <a:endParaRPr lang="fr-FR"/>
          </a:p>
        </p:txBody>
      </p:sp>
    </p:spTree>
    <p:extLst>
      <p:ext uri="{BB962C8B-B14F-4D97-AF65-F5344CB8AC3E}">
        <p14:creationId xmlns:p14="http://schemas.microsoft.com/office/powerpoint/2010/main" val="3975884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a:t>Presentation Title | Internal | DVIC | Management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err="1"/>
              <a:t>Keypoint</a:t>
            </a:r>
            <a:r>
              <a:rPr lang="fr-FR"/>
              <a:t> 01</a:t>
            </a:r>
          </a:p>
          <a:p>
            <a:pPr lvl="0"/>
            <a:r>
              <a:rPr lang="fr-FR" err="1"/>
              <a:t>Keypoint</a:t>
            </a:r>
            <a:r>
              <a:rPr lang="fr-FR"/>
              <a:t> 02</a:t>
            </a:r>
          </a:p>
          <a:p>
            <a:pPr lvl="0"/>
            <a:r>
              <a:rPr lang="fr-FR" err="1"/>
              <a:t>Keypoint</a:t>
            </a:r>
            <a:r>
              <a:rPr lang="fr-FR"/>
              <a:t> 03</a:t>
            </a:r>
          </a:p>
          <a:p>
            <a:pPr lvl="0"/>
            <a:r>
              <a:rPr lang="fr-FR" err="1"/>
              <a:t>Keypoint</a:t>
            </a:r>
            <a:r>
              <a:rPr lang="fr-FR"/>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err="1"/>
              <a:t>Keypoint</a:t>
            </a:r>
            <a:r>
              <a:rPr lang="fr-FR"/>
              <a:t> 01</a:t>
            </a:r>
          </a:p>
          <a:p>
            <a:pPr lvl="0"/>
            <a:r>
              <a:rPr lang="fr-FR" err="1"/>
              <a:t>Keypoint</a:t>
            </a:r>
            <a:r>
              <a:rPr lang="fr-FR"/>
              <a:t> 02</a:t>
            </a:r>
          </a:p>
          <a:p>
            <a:pPr lvl="0"/>
            <a:r>
              <a:rPr lang="fr-FR" err="1"/>
              <a:t>Keypoint</a:t>
            </a:r>
            <a:r>
              <a:rPr lang="fr-FR"/>
              <a:t> 03</a:t>
            </a:r>
          </a:p>
          <a:p>
            <a:pPr lvl="0"/>
            <a:r>
              <a:rPr lang="fr-FR" err="1"/>
              <a:t>Keypoint</a:t>
            </a:r>
            <a:r>
              <a:rPr lang="fr-FR"/>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err="1"/>
              <a:t>Keypoint</a:t>
            </a:r>
            <a:r>
              <a:rPr lang="fr-FR"/>
              <a:t> 01</a:t>
            </a:r>
          </a:p>
          <a:p>
            <a:pPr lvl="0"/>
            <a:r>
              <a:rPr lang="fr-FR" err="1"/>
              <a:t>Keypoint</a:t>
            </a:r>
            <a:r>
              <a:rPr lang="fr-FR"/>
              <a:t> 02</a:t>
            </a:r>
          </a:p>
          <a:p>
            <a:pPr lvl="0"/>
            <a:r>
              <a:rPr lang="fr-FR" err="1"/>
              <a:t>Keypoint</a:t>
            </a:r>
            <a:r>
              <a:rPr lang="fr-FR"/>
              <a:t> 03</a:t>
            </a:r>
          </a:p>
          <a:p>
            <a:pPr lvl="0"/>
            <a:r>
              <a:rPr lang="fr-FR" err="1"/>
              <a:t>Keypoint</a:t>
            </a:r>
            <a:r>
              <a:rPr lang="fr-FR"/>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a:t>Aspect 03</a:t>
            </a:r>
          </a:p>
        </p:txBody>
      </p:sp>
      <p:sp>
        <p:nvSpPr>
          <p:cNvPr id="20" name="Espace réservé du texte 5">
            <a:extLst>
              <a:ext uri="{FF2B5EF4-FFF2-40B4-BE49-F238E27FC236}">
                <a16:creationId xmlns:a16="http://schemas.microsoft.com/office/drawing/2014/main" id="{E9316915-8C4B-4672-BB12-9974AA5A6B70}"/>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21" name="Espace réservé du texte 5">
            <a:extLst>
              <a:ext uri="{FF2B5EF4-FFF2-40B4-BE49-F238E27FC236}">
                <a16:creationId xmlns:a16="http://schemas.microsoft.com/office/drawing/2014/main" id="{5F57D93E-1ED0-4409-91CD-7CA7F806EF13}"/>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9313503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26321105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preserve="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a:t>Citation</a:t>
            </a:r>
            <a:endParaRPr/>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a:t>- </a:t>
            </a:r>
            <a:r>
              <a:rPr lang="fr-FR" err="1"/>
              <a:t>Author</a:t>
            </a:r>
            <a:endParaRPr lang="fr-FR"/>
          </a:p>
        </p:txBody>
      </p:sp>
      <p:sp>
        <p:nvSpPr>
          <p:cNvPr id="4" name="ZoneTexte 3">
            <a:extLst>
              <a:ext uri="{FF2B5EF4-FFF2-40B4-BE49-F238E27FC236}">
                <a16:creationId xmlns:a16="http://schemas.microsoft.com/office/drawing/2014/main" id="{F22FFC85-C2D2-4D8C-8122-939041EADB78}"/>
              </a:ext>
            </a:extLst>
          </p:cNvPr>
          <p:cNvSpPr txBox="1"/>
          <p:nvPr/>
        </p:nvSpPr>
        <p:spPr>
          <a:xfrm>
            <a:off x="1098134" y="1786920"/>
            <a:ext cx="6947731" cy="1569660"/>
          </a:xfrm>
          <a:prstGeom prst="rect">
            <a:avLst/>
          </a:prstGeom>
          <a:noFill/>
        </p:spPr>
        <p:txBody>
          <a:bodyPr wrap="square" rtlCol="0">
            <a:spAutoFit/>
          </a:bodyPr>
          <a:lstStyle/>
          <a:p>
            <a:pPr algn="ctr"/>
            <a:r>
              <a:rPr lang="fr-FR" sz="9600">
                <a:solidFill>
                  <a:schemeClr val="accent1">
                    <a:lumMod val="50000"/>
                  </a:schemeClr>
                </a:solidFill>
                <a:latin typeface="+mj-lt"/>
              </a:rPr>
              <a:t>,,                ’’</a:t>
            </a:r>
          </a:p>
        </p:txBody>
      </p:sp>
    </p:spTree>
    <p:extLst>
      <p:ext uri="{BB962C8B-B14F-4D97-AF65-F5344CB8AC3E}">
        <p14:creationId xmlns:p14="http://schemas.microsoft.com/office/powerpoint/2010/main" val="19944179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a:t>Presentation Title | Internal | DVIC | Management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0" name="Espace réservé du texte 5">
            <a:extLst>
              <a:ext uri="{FF2B5EF4-FFF2-40B4-BE49-F238E27FC236}">
                <a16:creationId xmlns:a16="http://schemas.microsoft.com/office/drawing/2014/main" id="{76F7D4D2-1E97-4813-AF19-8685923BFE7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11" name="Espace réservé du texte 5">
            <a:extLst>
              <a:ext uri="{FF2B5EF4-FFF2-40B4-BE49-F238E27FC236}">
                <a16:creationId xmlns:a16="http://schemas.microsoft.com/office/drawing/2014/main" id="{550CC3F2-071B-4E10-AB35-601793C1444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154749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preserve="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a:t>Presentation Title | Internal | DVIC | Management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75A0F3BB-0B74-4DAB-A589-3A0D5DFBBFBF}"/>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12" name="Espace réservé du texte 5">
            <a:extLst>
              <a:ext uri="{FF2B5EF4-FFF2-40B4-BE49-F238E27FC236}">
                <a16:creationId xmlns:a16="http://schemas.microsoft.com/office/drawing/2014/main" id="{9C299E3D-9D4D-40BC-A499-B58F05830A5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30049767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 name="Espace réservé du texte 5">
            <a:extLst>
              <a:ext uri="{FF2B5EF4-FFF2-40B4-BE49-F238E27FC236}">
                <a16:creationId xmlns:a16="http://schemas.microsoft.com/office/drawing/2014/main" id="{D7EF80DC-272C-4652-B66B-439B673DB91A}"/>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a:t>01|</a:t>
            </a: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a:t>Presentation Title | Internal | DVIC | Management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8" name="Espace réservé du texte 5">
            <a:extLst>
              <a:ext uri="{FF2B5EF4-FFF2-40B4-BE49-F238E27FC236}">
                <a16:creationId xmlns:a16="http://schemas.microsoft.com/office/drawing/2014/main" id="{E9D26DCC-B02F-4A93-AF53-B9A18319AD5C}"/>
              </a:ext>
            </a:extLst>
          </p:cNvPr>
          <p:cNvSpPr>
            <a:spLocks noGrp="1"/>
          </p:cNvSpPr>
          <p:nvPr>
            <p:ph type="body" sz="quarter" idx="14"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889263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r>
              <a:rPr lang="fr-FR"/>
              <a:t>Cliquez sur l'icône pour ajouter une image</a:t>
            </a:r>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a:t>Section </a:t>
            </a:r>
            <a:r>
              <a:rPr lang="fr-FR" err="1"/>
              <a:t>Subtitle</a:t>
            </a:r>
            <a:endParaRPr lang="fr-FR"/>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a:latin typeface="+mj-lt"/>
              </a:rPr>
              <a:t>02|</a:t>
            </a:r>
            <a:endParaRPr lang="fr-FR"/>
          </a:p>
        </p:txBody>
      </p:sp>
    </p:spTree>
    <p:extLst>
      <p:ext uri="{BB962C8B-B14F-4D97-AF65-F5344CB8AC3E}">
        <p14:creationId xmlns:p14="http://schemas.microsoft.com/office/powerpoint/2010/main" val="4207924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1645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a:t>Presentation Title | Internal | DVIC | Management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2" name="Espace réservé du texte 5">
            <a:extLst>
              <a:ext uri="{FF2B5EF4-FFF2-40B4-BE49-F238E27FC236}">
                <a16:creationId xmlns:a16="http://schemas.microsoft.com/office/drawing/2014/main" id="{D694CD3F-89AD-4942-BC35-202515372668}"/>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13" name="Espace réservé du texte 5">
            <a:extLst>
              <a:ext uri="{FF2B5EF4-FFF2-40B4-BE49-F238E27FC236}">
                <a16:creationId xmlns:a16="http://schemas.microsoft.com/office/drawing/2014/main" id="{3709B595-45E0-4BF1-B786-847C83FAE36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27278851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a:t>Presentation Title | Internal | DVIC | Management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5B39D405-513B-4283-9CC6-54ED015D204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a:t>01|</a:t>
            </a:r>
          </a:p>
        </p:txBody>
      </p:sp>
      <p:sp>
        <p:nvSpPr>
          <p:cNvPr id="7" name="Espace réservé du texte 5">
            <a:extLst>
              <a:ext uri="{FF2B5EF4-FFF2-40B4-BE49-F238E27FC236}">
                <a16:creationId xmlns:a16="http://schemas.microsoft.com/office/drawing/2014/main" id="{D4B47951-2A9E-4206-9B6D-423EF40999C7}"/>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27976198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a:t>Presentation Title | Internal | DVIC | Management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678FFA7A-0BD0-4FD9-861A-3F25EAC811B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a:t>01|</a:t>
            </a:r>
          </a:p>
        </p:txBody>
      </p:sp>
      <p:sp>
        <p:nvSpPr>
          <p:cNvPr id="10" name="Espace réservé du texte 5">
            <a:extLst>
              <a:ext uri="{FF2B5EF4-FFF2-40B4-BE49-F238E27FC236}">
                <a16:creationId xmlns:a16="http://schemas.microsoft.com/office/drawing/2014/main" id="{D5DEE842-21A8-4997-A3F6-55C9B16CDAB8}"/>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1174413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a:t>Presentation Title | Internal | DVIC | Management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38A4896A-28BA-4862-B447-90CD9EBCE99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a:t>01|</a:t>
            </a:r>
          </a:p>
        </p:txBody>
      </p:sp>
      <p:sp>
        <p:nvSpPr>
          <p:cNvPr id="8" name="Espace réservé du texte 5">
            <a:extLst>
              <a:ext uri="{FF2B5EF4-FFF2-40B4-BE49-F238E27FC236}">
                <a16:creationId xmlns:a16="http://schemas.microsoft.com/office/drawing/2014/main" id="{F096988B-964E-4573-A3F2-163CDB439B0B}"/>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21946228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err="1"/>
              <a:t>Thank</a:t>
            </a:r>
            <a:r>
              <a:rPr lang="fr-FR"/>
              <a:t> </a:t>
            </a:r>
            <a:r>
              <a:rPr lang="fr-FR" err="1"/>
              <a:t>you</a:t>
            </a:r>
            <a:endParaRPr/>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a:solidFill>
                  <a:srgbClr val="666666"/>
                </a:solidFill>
                <a:latin typeface="Roboto Light"/>
                <a:ea typeface="Roboto Light"/>
                <a:cs typeface="Roboto Light"/>
                <a:sym typeface="Roboto Light"/>
              </a:rPr>
              <a:t>Name</a:t>
            </a:r>
            <a:r>
              <a:rPr lang="en-US">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a:solidFill>
                  <a:srgbClr val="666666"/>
                </a:solidFill>
                <a:latin typeface="Roboto Light"/>
                <a:ea typeface="Roboto Light"/>
                <a:cs typeface="Roboto Light"/>
                <a:sym typeface="Roboto Light"/>
              </a:rPr>
              <a:t>PhD - </a:t>
            </a:r>
            <a:r>
              <a:rPr lang="en-US" b="1">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a:solidFill>
                  <a:srgbClr val="666666"/>
                </a:solidFill>
                <a:latin typeface="Roboto Light"/>
                <a:ea typeface="Roboto Light"/>
                <a:cs typeface="Roboto Light"/>
                <a:sym typeface="Roboto Light"/>
              </a:rPr>
              <a:t>name.surname</a:t>
            </a:r>
            <a:r>
              <a:rPr lang="en-US" b="1">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a:t>Questions ?</a:t>
            </a:r>
          </a:p>
        </p:txBody>
      </p:sp>
    </p:spTree>
    <p:extLst>
      <p:ext uri="{BB962C8B-B14F-4D97-AF65-F5344CB8AC3E}">
        <p14:creationId xmlns:p14="http://schemas.microsoft.com/office/powerpoint/2010/main" val="37024862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145939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a:t>Presentation Title | Internal | DVIC | Technical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err="1"/>
              <a:t>Keypoint</a:t>
            </a:r>
            <a:r>
              <a:rPr lang="fr-FR"/>
              <a:t> 01</a:t>
            </a:r>
          </a:p>
          <a:p>
            <a:pPr lvl="0"/>
            <a:r>
              <a:rPr lang="fr-FR" err="1"/>
              <a:t>Keypoint</a:t>
            </a:r>
            <a:r>
              <a:rPr lang="fr-FR"/>
              <a:t> 02</a:t>
            </a:r>
          </a:p>
          <a:p>
            <a:pPr lvl="0"/>
            <a:r>
              <a:rPr lang="fr-FR" err="1"/>
              <a:t>Keypoint</a:t>
            </a:r>
            <a:r>
              <a:rPr lang="fr-FR"/>
              <a:t> 03</a:t>
            </a:r>
          </a:p>
          <a:p>
            <a:pPr lvl="0"/>
            <a:r>
              <a:rPr lang="fr-FR" err="1"/>
              <a:t>Keypoint</a:t>
            </a:r>
            <a:r>
              <a:rPr lang="fr-FR"/>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err="1"/>
              <a:t>Keypoint</a:t>
            </a:r>
            <a:r>
              <a:rPr lang="fr-FR"/>
              <a:t> 01</a:t>
            </a:r>
          </a:p>
          <a:p>
            <a:pPr lvl="0"/>
            <a:r>
              <a:rPr lang="fr-FR" err="1"/>
              <a:t>Keypoint</a:t>
            </a:r>
            <a:r>
              <a:rPr lang="fr-FR"/>
              <a:t> 02</a:t>
            </a:r>
          </a:p>
          <a:p>
            <a:pPr lvl="0"/>
            <a:r>
              <a:rPr lang="fr-FR" err="1"/>
              <a:t>Keypoint</a:t>
            </a:r>
            <a:r>
              <a:rPr lang="fr-FR"/>
              <a:t> 03</a:t>
            </a:r>
          </a:p>
          <a:p>
            <a:pPr lvl="0"/>
            <a:r>
              <a:rPr lang="fr-FR" err="1"/>
              <a:t>Keypoint</a:t>
            </a:r>
            <a:r>
              <a:rPr lang="fr-FR"/>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err="1"/>
              <a:t>Keypoint</a:t>
            </a:r>
            <a:r>
              <a:rPr lang="fr-FR"/>
              <a:t> 01</a:t>
            </a:r>
          </a:p>
          <a:p>
            <a:pPr lvl="0"/>
            <a:r>
              <a:rPr lang="fr-FR" err="1"/>
              <a:t>Keypoint</a:t>
            </a:r>
            <a:r>
              <a:rPr lang="fr-FR"/>
              <a:t> 02</a:t>
            </a:r>
          </a:p>
          <a:p>
            <a:pPr lvl="0"/>
            <a:r>
              <a:rPr lang="fr-FR" err="1"/>
              <a:t>Keypoint</a:t>
            </a:r>
            <a:r>
              <a:rPr lang="fr-FR"/>
              <a:t> 03</a:t>
            </a:r>
          </a:p>
          <a:p>
            <a:pPr lvl="0"/>
            <a:r>
              <a:rPr lang="fr-FR" err="1"/>
              <a:t>Keypoint</a:t>
            </a:r>
            <a:r>
              <a:rPr lang="fr-FR"/>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a:t>Aspect 03</a:t>
            </a:r>
          </a:p>
        </p:txBody>
      </p:sp>
      <p:sp>
        <p:nvSpPr>
          <p:cNvPr id="17" name="Espace réservé du texte 5">
            <a:extLst>
              <a:ext uri="{FF2B5EF4-FFF2-40B4-BE49-F238E27FC236}">
                <a16:creationId xmlns:a16="http://schemas.microsoft.com/office/drawing/2014/main" id="{B67E04DA-028C-4764-8D69-8B36174741E2}"/>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18" name="Espace réservé du texte 5">
            <a:extLst>
              <a:ext uri="{FF2B5EF4-FFF2-40B4-BE49-F238E27FC236}">
                <a16:creationId xmlns:a16="http://schemas.microsoft.com/office/drawing/2014/main" id="{0D9DABBC-4585-4EA4-B01E-B1591A25881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346183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Titre de section">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a:t>Modifiez le style du titre</a:t>
            </a:r>
            <a:endParaRPr/>
          </a:p>
        </p:txBody>
      </p:sp>
    </p:spTree>
    <p:extLst>
      <p:ext uri="{BB962C8B-B14F-4D97-AF65-F5344CB8AC3E}">
        <p14:creationId xmlns:p14="http://schemas.microsoft.com/office/powerpoint/2010/main" val="592137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preserve="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a:t>Citation</a:t>
            </a:r>
            <a:endParaRPr/>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a:t>- </a:t>
            </a:r>
            <a:r>
              <a:rPr lang="fr-FR" err="1"/>
              <a:t>Author</a:t>
            </a:r>
            <a:endParaRPr lang="fr-FR"/>
          </a:p>
        </p:txBody>
      </p:sp>
      <p:sp>
        <p:nvSpPr>
          <p:cNvPr id="4" name="ZoneTexte 3">
            <a:extLst>
              <a:ext uri="{FF2B5EF4-FFF2-40B4-BE49-F238E27FC236}">
                <a16:creationId xmlns:a16="http://schemas.microsoft.com/office/drawing/2014/main" id="{F22FFC85-C2D2-4D8C-8122-939041EADB78}"/>
              </a:ext>
            </a:extLst>
          </p:cNvPr>
          <p:cNvSpPr txBox="1"/>
          <p:nvPr/>
        </p:nvSpPr>
        <p:spPr>
          <a:xfrm>
            <a:off x="1098134" y="1786920"/>
            <a:ext cx="6947731" cy="1569660"/>
          </a:xfrm>
          <a:prstGeom prst="rect">
            <a:avLst/>
          </a:prstGeom>
          <a:noFill/>
        </p:spPr>
        <p:txBody>
          <a:bodyPr wrap="square" rtlCol="0">
            <a:spAutoFit/>
          </a:bodyPr>
          <a:lstStyle/>
          <a:p>
            <a:pPr algn="ctr"/>
            <a:r>
              <a:rPr lang="fr-FR" sz="9600">
                <a:solidFill>
                  <a:schemeClr val="accent1">
                    <a:lumMod val="50000"/>
                  </a:schemeClr>
                </a:solidFill>
                <a:latin typeface="+mj-lt"/>
              </a:rPr>
              <a:t>,,                ’’</a:t>
            </a:r>
          </a:p>
        </p:txBody>
      </p:sp>
      <p:sp>
        <p:nvSpPr>
          <p:cNvPr id="5" name="ZoneTexte 4">
            <a:extLst>
              <a:ext uri="{FF2B5EF4-FFF2-40B4-BE49-F238E27FC236}">
                <a16:creationId xmlns:a16="http://schemas.microsoft.com/office/drawing/2014/main" id="{CB89C099-AE4C-47B8-8FFE-9A6F56F14271}"/>
              </a:ext>
            </a:extLst>
          </p:cNvPr>
          <p:cNvSpPr txBox="1"/>
          <p:nvPr/>
        </p:nvSpPr>
        <p:spPr>
          <a:xfrm>
            <a:off x="1098134" y="1786920"/>
            <a:ext cx="6947731" cy="1569660"/>
          </a:xfrm>
          <a:prstGeom prst="rect">
            <a:avLst/>
          </a:prstGeom>
          <a:noFill/>
        </p:spPr>
        <p:txBody>
          <a:bodyPr wrap="square" rtlCol="0">
            <a:spAutoFit/>
          </a:bodyPr>
          <a:lstStyle/>
          <a:p>
            <a:pPr algn="ctr"/>
            <a:r>
              <a:rPr lang="fr-FR" sz="9600">
                <a:solidFill>
                  <a:schemeClr val="accent1">
                    <a:lumMod val="50000"/>
                  </a:schemeClr>
                </a:solidFill>
                <a:latin typeface="+mj-lt"/>
              </a:rPr>
              <a:t>,,                ’’</a:t>
            </a:r>
          </a:p>
        </p:txBody>
      </p:sp>
    </p:spTree>
    <p:extLst>
      <p:ext uri="{BB962C8B-B14F-4D97-AF65-F5344CB8AC3E}">
        <p14:creationId xmlns:p14="http://schemas.microsoft.com/office/powerpoint/2010/main" val="4293844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fr-FR"/>
              <a:t>Cliquez pour modifier les styles du texte du masque</a:t>
            </a:r>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a:t>Presentation Title | Internal | DVIC | Technical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461C0572-5B9E-4F52-A211-AC32A98BC659}"/>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10" name="Espace réservé du texte 5">
            <a:extLst>
              <a:ext uri="{FF2B5EF4-FFF2-40B4-BE49-F238E27FC236}">
                <a16:creationId xmlns:a16="http://schemas.microsoft.com/office/drawing/2014/main" id="{C9492581-D5F0-43A5-8A7D-19E6859F6758}"/>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3996630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a:t>Presentation Title | Internal | DVIC | Technical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4" name="Espace réservé du texte 5">
            <a:extLst>
              <a:ext uri="{FF2B5EF4-FFF2-40B4-BE49-F238E27FC236}">
                <a16:creationId xmlns:a16="http://schemas.microsoft.com/office/drawing/2014/main" id="{E1F88776-3AA1-4F35-A817-0E02D1FBD7C4}"/>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a:t>01|</a:t>
            </a:r>
          </a:p>
        </p:txBody>
      </p:sp>
      <p:sp>
        <p:nvSpPr>
          <p:cNvPr id="15" name="Espace réservé du texte 5">
            <a:extLst>
              <a:ext uri="{FF2B5EF4-FFF2-40B4-BE49-F238E27FC236}">
                <a16:creationId xmlns:a16="http://schemas.microsoft.com/office/drawing/2014/main" id="{F30BD5A9-43B4-4D7E-9844-26FE354223B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a:t>SECTION NAME</a:t>
            </a:r>
          </a:p>
        </p:txBody>
      </p:sp>
    </p:spTree>
    <p:extLst>
      <p:ext uri="{BB962C8B-B14F-4D97-AF65-F5344CB8AC3E}">
        <p14:creationId xmlns:p14="http://schemas.microsoft.com/office/powerpoint/2010/main" val="774981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sv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2.sv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a:t>Presentation title  |  DVIC |  Internal  |  Design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pic>
        <p:nvPicPr>
          <p:cNvPr id="8" name="Graphique 7">
            <a:extLst>
              <a:ext uri="{FF2B5EF4-FFF2-40B4-BE49-F238E27FC236}">
                <a16:creationId xmlns:a16="http://schemas.microsoft.com/office/drawing/2014/main" id="{AED44788-8805-4E87-B8F8-0426DC40222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50672" y="4002434"/>
            <a:ext cx="913331" cy="913331"/>
          </a:xfrm>
          <a:prstGeom prst="rect">
            <a:avLst/>
          </a:prstGeom>
        </p:spPr>
      </p:pic>
    </p:spTree>
    <p:extLst>
      <p:ext uri="{BB962C8B-B14F-4D97-AF65-F5344CB8AC3E}">
        <p14:creationId xmlns:p14="http://schemas.microsoft.com/office/powerpoint/2010/main" val="1888369841"/>
      </p:ext>
    </p:extLst>
  </p:cSld>
  <p:clrMap bg1="lt1" tx1="dk1" bg2="lt2" tx2="dk2" accent1="accent1" accent2="accent2" accent3="accent3" accent4="accent4" accent5="accent5" accent6="accent6" hlink="hlink" folHlink="folHlink"/>
  <p:sldLayoutIdLst>
    <p:sldLayoutId id="2147483735"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2" r:id="rId11"/>
    <p:sldLayoutId id="2147483733" r:id="rId12"/>
    <p:sldLayoutId id="2147483734" r:id="rId1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a:t>Presentation title  |  DVIC |  Internal  |  Design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273997405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a:t>Presentation title  |  DVIC |  Internal  |  Management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3979294831"/>
      </p:ext>
    </p:extLst>
  </p:cSld>
  <p:clrMap bg1="lt1" tx1="dk1" bg2="lt2" tx2="dk2" accent1="accent1" accent2="accent2" accent3="accent3" accent4="accent4" accent5="accent5" accent6="accent6" hlink="hlink" folHlink="folHlink"/>
  <p:sldLayoutIdLst>
    <p:sldLayoutId id="2147483736" r:id="rId1"/>
    <p:sldLayoutId id="2147483719"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1806AF-6531-484E-B284-8CAE5713C169}"/>
              </a:ext>
            </a:extLst>
          </p:cNvPr>
          <p:cNvSpPr>
            <a:spLocks noGrp="1"/>
          </p:cNvSpPr>
          <p:nvPr>
            <p:ph type="ctrTitle"/>
          </p:nvPr>
        </p:nvSpPr>
        <p:spPr/>
        <p:txBody>
          <a:bodyPr/>
          <a:lstStyle/>
          <a:p>
            <a:r>
              <a:rPr lang="fr-FR"/>
              <a:t>Mechanics &amp; Manufacturing</a:t>
            </a:r>
          </a:p>
        </p:txBody>
      </p:sp>
      <p:sp>
        <p:nvSpPr>
          <p:cNvPr id="3" name="Sous-titre 2">
            <a:extLst>
              <a:ext uri="{FF2B5EF4-FFF2-40B4-BE49-F238E27FC236}">
                <a16:creationId xmlns:a16="http://schemas.microsoft.com/office/drawing/2014/main" id="{1304A630-3F1B-49F1-9A92-4F51621900C4}"/>
              </a:ext>
            </a:extLst>
          </p:cNvPr>
          <p:cNvSpPr>
            <a:spLocks noGrp="1"/>
          </p:cNvSpPr>
          <p:nvPr>
            <p:ph type="subTitle" idx="1"/>
          </p:nvPr>
        </p:nvSpPr>
        <p:spPr/>
        <p:txBody>
          <a:bodyPr/>
          <a:lstStyle/>
          <a:p>
            <a:r>
              <a:rPr lang="fr-FR"/>
              <a:t>- Le dessin</a:t>
            </a:r>
          </a:p>
        </p:txBody>
      </p:sp>
      <p:pic>
        <p:nvPicPr>
          <p:cNvPr id="8" name="Espace réservé pour une image  7">
            <a:extLst>
              <a:ext uri="{FF2B5EF4-FFF2-40B4-BE49-F238E27FC236}">
                <a16:creationId xmlns:a16="http://schemas.microsoft.com/office/drawing/2014/main" id="{6B924ACA-ED1E-429E-9914-6982F30295AF}"/>
              </a:ext>
            </a:extLst>
          </p:cNvPr>
          <p:cNvPicPr>
            <a:picLocks noGrp="1" noChangeAspect="1"/>
          </p:cNvPicPr>
          <p:nvPr>
            <p:ph type="pic" sz="quarter" idx="14"/>
          </p:nvPr>
        </p:nvPicPr>
        <p:blipFill>
          <a:blip r:embed="rId2"/>
          <a:srcRect l="34599" r="34599"/>
          <a:stretch>
            <a:fillRect/>
          </a:stretch>
        </p:blipFill>
        <p:spPr/>
      </p:pic>
      <p:sp>
        <p:nvSpPr>
          <p:cNvPr id="5" name="Espace réservé du texte 4">
            <a:extLst>
              <a:ext uri="{FF2B5EF4-FFF2-40B4-BE49-F238E27FC236}">
                <a16:creationId xmlns:a16="http://schemas.microsoft.com/office/drawing/2014/main" id="{5EE515C9-500B-45B5-A10C-61269CCFBE5E}"/>
              </a:ext>
            </a:extLst>
          </p:cNvPr>
          <p:cNvSpPr>
            <a:spLocks noGrp="1"/>
          </p:cNvSpPr>
          <p:nvPr>
            <p:ph type="body" sz="quarter" idx="15"/>
          </p:nvPr>
        </p:nvSpPr>
        <p:spPr/>
        <p:txBody>
          <a:bodyPr/>
          <a:lstStyle/>
          <a:p>
            <a:r>
              <a:rPr lang="fr-FR"/>
              <a:t>Lecture 01</a:t>
            </a:r>
          </a:p>
        </p:txBody>
      </p:sp>
      <p:sp>
        <p:nvSpPr>
          <p:cNvPr id="6" name="Espace réservé du texte 5">
            <a:extLst>
              <a:ext uri="{FF2B5EF4-FFF2-40B4-BE49-F238E27FC236}">
                <a16:creationId xmlns:a16="http://schemas.microsoft.com/office/drawing/2014/main" id="{D83E6C00-F100-424B-B348-907329710D53}"/>
              </a:ext>
            </a:extLst>
          </p:cNvPr>
          <p:cNvSpPr>
            <a:spLocks noGrp="1"/>
          </p:cNvSpPr>
          <p:nvPr>
            <p:ph type="body" sz="quarter" idx="16"/>
          </p:nvPr>
        </p:nvSpPr>
        <p:spPr>
          <a:xfrm>
            <a:off x="459370" y="3457462"/>
            <a:ext cx="6140483" cy="914400"/>
          </a:xfrm>
        </p:spPr>
        <p:txBody>
          <a:bodyPr/>
          <a:lstStyle/>
          <a:p>
            <a:r>
              <a:rPr lang="fr-FR"/>
              <a:t>Zacharie </a:t>
            </a:r>
            <a:r>
              <a:rPr lang="fr-FR" b="1"/>
              <a:t>GUILLAUME</a:t>
            </a:r>
          </a:p>
          <a:p>
            <a:r>
              <a:rPr lang="fr-FR" b="1"/>
              <a:t>Teacher Assistant </a:t>
            </a:r>
            <a:r>
              <a:rPr lang="fr-FR"/>
              <a:t>– Mechanics &amp; Manufacturing</a:t>
            </a:r>
          </a:p>
          <a:p>
            <a:r>
              <a:rPr lang="fr-FR"/>
              <a:t>zacharie.guillaume@outlook.fr </a:t>
            </a:r>
          </a:p>
        </p:txBody>
      </p:sp>
    </p:spTree>
    <p:extLst>
      <p:ext uri="{BB962C8B-B14F-4D97-AF65-F5344CB8AC3E}">
        <p14:creationId xmlns:p14="http://schemas.microsoft.com/office/powerpoint/2010/main" val="1329690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7DC2A5-1B58-40AC-AAE2-AC09FB5A73E6}"/>
              </a:ext>
            </a:extLst>
          </p:cNvPr>
          <p:cNvSpPr>
            <a:spLocks noGrp="1"/>
          </p:cNvSpPr>
          <p:nvPr>
            <p:ph type="title"/>
          </p:nvPr>
        </p:nvSpPr>
        <p:spPr/>
        <p:txBody>
          <a:bodyPr/>
          <a:lstStyle/>
          <a:p>
            <a:r>
              <a:rPr lang="fr-FR"/>
              <a:t>1.2 Objectifs du cours</a:t>
            </a:r>
          </a:p>
        </p:txBody>
      </p:sp>
      <p:sp>
        <p:nvSpPr>
          <p:cNvPr id="3" name="Espace réservé du texte 2">
            <a:extLst>
              <a:ext uri="{FF2B5EF4-FFF2-40B4-BE49-F238E27FC236}">
                <a16:creationId xmlns:a16="http://schemas.microsoft.com/office/drawing/2014/main" id="{BB106D5D-972A-45E9-B713-6C35AAE5B40A}"/>
              </a:ext>
            </a:extLst>
          </p:cNvPr>
          <p:cNvSpPr>
            <a:spLocks noGrp="1"/>
          </p:cNvSpPr>
          <p:nvPr>
            <p:ph type="body" idx="1"/>
          </p:nvPr>
        </p:nvSpPr>
        <p:spPr/>
        <p:txBody>
          <a:bodyPr/>
          <a:lstStyle/>
          <a:p>
            <a:pPr marL="152400" indent="0" algn="ctr">
              <a:buNone/>
            </a:pPr>
            <a:r>
              <a:rPr lang="fr-FR" dirty="0">
                <a:latin typeface="+mj-lt"/>
              </a:rPr>
              <a:t>Savoir dessiner</a:t>
            </a:r>
          </a:p>
          <a:p>
            <a:pPr marL="152400" indent="0">
              <a:buNone/>
            </a:pPr>
            <a:endParaRPr lang="fr-FR" dirty="0"/>
          </a:p>
          <a:p>
            <a:pPr marL="152400" indent="0">
              <a:buNone/>
            </a:pPr>
            <a:r>
              <a:rPr lang="fr-FR" dirty="0"/>
              <a:t>À partir d’une idée aller jusqu’au plan de fabrication. Pour communiquer avec tout les acteurs</a:t>
            </a:r>
          </a:p>
          <a:p>
            <a:pPr marL="152400" indent="0">
              <a:buNone/>
            </a:pPr>
            <a:r>
              <a:rPr lang="fr-FR" dirty="0">
                <a:latin typeface="+mj-lt"/>
              </a:rPr>
              <a:t> </a:t>
            </a:r>
          </a:p>
        </p:txBody>
      </p:sp>
      <p:pic>
        <p:nvPicPr>
          <p:cNvPr id="8" name="Espace réservé pour une image  7" descr="Une image contenant personne, intérieur, table, tenant&#10;&#10;Description générée automatiquement">
            <a:extLst>
              <a:ext uri="{FF2B5EF4-FFF2-40B4-BE49-F238E27FC236}">
                <a16:creationId xmlns:a16="http://schemas.microsoft.com/office/drawing/2014/main" id="{8B0BBE74-DAF1-45CB-B001-F4D3D370BEA3}"/>
              </a:ext>
            </a:extLst>
          </p:cNvPr>
          <p:cNvPicPr>
            <a:picLocks noGrp="1" noChangeAspect="1"/>
          </p:cNvPicPr>
          <p:nvPr>
            <p:ph type="pic" sz="quarter" idx="14"/>
          </p:nvPr>
        </p:nvPicPr>
        <p:blipFill rotWithShape="1">
          <a:blip r:embed="rId2">
            <a:alphaModFix amt="70000"/>
          </a:blip>
          <a:srcRect t="23463" b="23463"/>
          <a:stretch/>
        </p:blipFill>
        <p:spPr>
          <a:noFill/>
        </p:spPr>
      </p:pic>
      <p:sp>
        <p:nvSpPr>
          <p:cNvPr id="5" name="Espace réservé du texte 4">
            <a:extLst>
              <a:ext uri="{FF2B5EF4-FFF2-40B4-BE49-F238E27FC236}">
                <a16:creationId xmlns:a16="http://schemas.microsoft.com/office/drawing/2014/main" id="{9D724028-1AAA-4687-8CEB-0765489E72C1}"/>
              </a:ext>
            </a:extLst>
          </p:cNvPr>
          <p:cNvSpPr>
            <a:spLocks noGrp="1"/>
          </p:cNvSpPr>
          <p:nvPr>
            <p:ph type="body" sz="quarter" idx="12"/>
          </p:nvPr>
        </p:nvSpPr>
        <p:spPr/>
        <p:txBody>
          <a:bodyPr/>
          <a:lstStyle/>
          <a:p>
            <a:r>
              <a:rPr lang="fr-FR"/>
              <a:t>01|</a:t>
            </a:r>
          </a:p>
        </p:txBody>
      </p:sp>
      <p:sp>
        <p:nvSpPr>
          <p:cNvPr id="6" name="Espace réservé du texte 5">
            <a:extLst>
              <a:ext uri="{FF2B5EF4-FFF2-40B4-BE49-F238E27FC236}">
                <a16:creationId xmlns:a16="http://schemas.microsoft.com/office/drawing/2014/main" id="{71CA8CF4-1C6A-461A-B7CF-6F968E8D6147}"/>
              </a:ext>
            </a:extLst>
          </p:cNvPr>
          <p:cNvSpPr>
            <a:spLocks noGrp="1"/>
          </p:cNvSpPr>
          <p:nvPr>
            <p:ph type="body" sz="quarter" idx="20"/>
          </p:nvPr>
        </p:nvSpPr>
        <p:spPr/>
        <p:txBody>
          <a:bodyPr/>
          <a:lstStyle/>
          <a:p>
            <a:r>
              <a:rPr lang="fr-FR"/>
              <a:t>Intro</a:t>
            </a:r>
          </a:p>
        </p:txBody>
      </p:sp>
    </p:spTree>
    <p:extLst>
      <p:ext uri="{BB962C8B-B14F-4D97-AF65-F5344CB8AC3E}">
        <p14:creationId xmlns:p14="http://schemas.microsoft.com/office/powerpoint/2010/main" val="2956639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288D8-4834-41AC-8787-AA0A0A9834BD}"/>
              </a:ext>
            </a:extLst>
          </p:cNvPr>
          <p:cNvSpPr>
            <a:spLocks noGrp="1"/>
          </p:cNvSpPr>
          <p:nvPr>
            <p:ph type="title"/>
          </p:nvPr>
        </p:nvSpPr>
        <p:spPr/>
        <p:txBody>
          <a:bodyPr/>
          <a:lstStyle/>
          <a:p>
            <a:r>
              <a:rPr lang="fr-FR"/>
              <a:t>1.3 Matériel</a:t>
            </a:r>
          </a:p>
        </p:txBody>
      </p:sp>
    </p:spTree>
    <p:extLst>
      <p:ext uri="{BB962C8B-B14F-4D97-AF65-F5344CB8AC3E}">
        <p14:creationId xmlns:p14="http://schemas.microsoft.com/office/powerpoint/2010/main" val="1639529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7DC2A5-1B58-40AC-AAE2-AC09FB5A73E6}"/>
              </a:ext>
            </a:extLst>
          </p:cNvPr>
          <p:cNvSpPr>
            <a:spLocks noGrp="1"/>
          </p:cNvSpPr>
          <p:nvPr>
            <p:ph type="title"/>
          </p:nvPr>
        </p:nvSpPr>
        <p:spPr/>
        <p:txBody>
          <a:bodyPr/>
          <a:lstStyle/>
          <a:p>
            <a:r>
              <a:rPr lang="fr-FR"/>
              <a:t>1.3 Matériel</a:t>
            </a:r>
          </a:p>
        </p:txBody>
      </p:sp>
      <p:sp>
        <p:nvSpPr>
          <p:cNvPr id="3" name="Espace réservé du texte 2">
            <a:extLst>
              <a:ext uri="{FF2B5EF4-FFF2-40B4-BE49-F238E27FC236}">
                <a16:creationId xmlns:a16="http://schemas.microsoft.com/office/drawing/2014/main" id="{BB106D5D-972A-45E9-B713-6C35AAE5B40A}"/>
              </a:ext>
            </a:extLst>
          </p:cNvPr>
          <p:cNvSpPr>
            <a:spLocks noGrp="1"/>
          </p:cNvSpPr>
          <p:nvPr>
            <p:ph type="body" idx="1"/>
          </p:nvPr>
        </p:nvSpPr>
        <p:spPr/>
        <p:txBody>
          <a:bodyPr/>
          <a:lstStyle/>
          <a:p>
            <a:pPr marL="152400" indent="0" algn="ctr">
              <a:buNone/>
            </a:pPr>
            <a:r>
              <a:rPr lang="fr-FR" dirty="0">
                <a:latin typeface="+mj-lt"/>
              </a:rPr>
              <a:t>Crayon ou stylo</a:t>
            </a:r>
          </a:p>
          <a:p>
            <a:pPr marL="152400" indent="0" algn="ctr">
              <a:buNone/>
            </a:pPr>
            <a:endParaRPr lang="fr-FR" dirty="0">
              <a:latin typeface="+mj-lt"/>
            </a:endParaRPr>
          </a:p>
          <a:p>
            <a:pPr>
              <a:buFontTx/>
              <a:buChar char="-"/>
            </a:pPr>
            <a:r>
              <a:rPr lang="fr-FR" dirty="0"/>
              <a:t>Pas trop gras/ bavant</a:t>
            </a:r>
          </a:p>
          <a:p>
            <a:pPr>
              <a:buFontTx/>
              <a:buChar char="-"/>
            </a:pPr>
            <a:r>
              <a:rPr lang="fr-FR" dirty="0"/>
              <a:t>Traits nets mais fin</a:t>
            </a:r>
          </a:p>
          <a:p>
            <a:pPr>
              <a:buFontTx/>
              <a:buChar char="-"/>
            </a:pPr>
            <a:r>
              <a:rPr lang="fr-FR" dirty="0"/>
              <a:t>Toujours le même</a:t>
            </a:r>
          </a:p>
          <a:p>
            <a:pPr>
              <a:buFontTx/>
              <a:buChar char="-"/>
            </a:pPr>
            <a:r>
              <a:rPr lang="fr-FR" dirty="0"/>
              <a:t>Confortable</a:t>
            </a:r>
          </a:p>
          <a:p>
            <a:pPr marL="152400" indent="0">
              <a:buNone/>
            </a:pPr>
            <a:endParaRPr lang="fr-FR" dirty="0"/>
          </a:p>
          <a:p>
            <a:pPr marL="152400" indent="0">
              <a:buNone/>
            </a:pPr>
            <a:r>
              <a:rPr lang="fr-FR" dirty="0">
                <a:latin typeface="+mj-lt"/>
              </a:rPr>
              <a:t> </a:t>
            </a:r>
          </a:p>
        </p:txBody>
      </p:sp>
      <p:pic>
        <p:nvPicPr>
          <p:cNvPr id="8" name="Espace réservé pour une image  7" descr="Une image contenant table, en bois, intérieur, assis&#10;&#10;Description générée automatiquement">
            <a:extLst>
              <a:ext uri="{FF2B5EF4-FFF2-40B4-BE49-F238E27FC236}">
                <a16:creationId xmlns:a16="http://schemas.microsoft.com/office/drawing/2014/main" id="{1029C2CC-52E3-49D6-89DD-894960DA5096}"/>
              </a:ext>
            </a:extLst>
          </p:cNvPr>
          <p:cNvPicPr>
            <a:picLocks noGrp="1" noChangeAspect="1"/>
          </p:cNvPicPr>
          <p:nvPr>
            <p:ph type="pic" sz="quarter" idx="14"/>
          </p:nvPr>
        </p:nvPicPr>
        <p:blipFill>
          <a:blip r:embed="rId3">
            <a:alphaModFix amt="70000"/>
          </a:blip>
          <a:srcRect l="8129" r="8129"/>
          <a:stretch>
            <a:fillRect/>
          </a:stretch>
        </p:blipFill>
        <p:spPr>
          <a:noFill/>
        </p:spPr>
      </p:pic>
      <p:sp>
        <p:nvSpPr>
          <p:cNvPr id="5" name="Espace réservé du texte 4">
            <a:extLst>
              <a:ext uri="{FF2B5EF4-FFF2-40B4-BE49-F238E27FC236}">
                <a16:creationId xmlns:a16="http://schemas.microsoft.com/office/drawing/2014/main" id="{9D724028-1AAA-4687-8CEB-0765489E72C1}"/>
              </a:ext>
            </a:extLst>
          </p:cNvPr>
          <p:cNvSpPr>
            <a:spLocks noGrp="1"/>
          </p:cNvSpPr>
          <p:nvPr>
            <p:ph type="body" sz="quarter" idx="12"/>
          </p:nvPr>
        </p:nvSpPr>
        <p:spPr/>
        <p:txBody>
          <a:bodyPr/>
          <a:lstStyle/>
          <a:p>
            <a:r>
              <a:rPr lang="fr-FR"/>
              <a:t>01|</a:t>
            </a:r>
          </a:p>
        </p:txBody>
      </p:sp>
      <p:sp>
        <p:nvSpPr>
          <p:cNvPr id="6" name="Espace réservé du texte 5">
            <a:extLst>
              <a:ext uri="{FF2B5EF4-FFF2-40B4-BE49-F238E27FC236}">
                <a16:creationId xmlns:a16="http://schemas.microsoft.com/office/drawing/2014/main" id="{71CA8CF4-1C6A-461A-B7CF-6F968E8D6147}"/>
              </a:ext>
            </a:extLst>
          </p:cNvPr>
          <p:cNvSpPr>
            <a:spLocks noGrp="1"/>
          </p:cNvSpPr>
          <p:nvPr>
            <p:ph type="body" sz="quarter" idx="20"/>
          </p:nvPr>
        </p:nvSpPr>
        <p:spPr/>
        <p:txBody>
          <a:bodyPr/>
          <a:lstStyle/>
          <a:p>
            <a:r>
              <a:rPr lang="fr-FR"/>
              <a:t>Intro</a:t>
            </a:r>
          </a:p>
        </p:txBody>
      </p:sp>
    </p:spTree>
    <p:extLst>
      <p:ext uri="{BB962C8B-B14F-4D97-AF65-F5344CB8AC3E}">
        <p14:creationId xmlns:p14="http://schemas.microsoft.com/office/powerpoint/2010/main" val="127284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7DC2A5-1B58-40AC-AAE2-AC09FB5A73E6}"/>
              </a:ext>
            </a:extLst>
          </p:cNvPr>
          <p:cNvSpPr>
            <a:spLocks noGrp="1"/>
          </p:cNvSpPr>
          <p:nvPr>
            <p:ph type="title"/>
          </p:nvPr>
        </p:nvSpPr>
        <p:spPr/>
        <p:txBody>
          <a:bodyPr/>
          <a:lstStyle/>
          <a:p>
            <a:r>
              <a:rPr lang="fr-FR"/>
              <a:t>1.3 Matériel</a:t>
            </a:r>
          </a:p>
        </p:txBody>
      </p:sp>
      <p:sp>
        <p:nvSpPr>
          <p:cNvPr id="3" name="Espace réservé du texte 2">
            <a:extLst>
              <a:ext uri="{FF2B5EF4-FFF2-40B4-BE49-F238E27FC236}">
                <a16:creationId xmlns:a16="http://schemas.microsoft.com/office/drawing/2014/main" id="{BB106D5D-972A-45E9-B713-6C35AAE5B40A}"/>
              </a:ext>
            </a:extLst>
          </p:cNvPr>
          <p:cNvSpPr>
            <a:spLocks noGrp="1"/>
          </p:cNvSpPr>
          <p:nvPr>
            <p:ph type="body" idx="1"/>
          </p:nvPr>
        </p:nvSpPr>
        <p:spPr/>
        <p:txBody>
          <a:bodyPr/>
          <a:lstStyle/>
          <a:p>
            <a:pPr marL="152400" indent="0" algn="ctr">
              <a:buNone/>
            </a:pPr>
            <a:r>
              <a:rPr lang="fr-FR" dirty="0">
                <a:latin typeface="+mj-lt"/>
              </a:rPr>
              <a:t>Règles &amp; Outils de mesure</a:t>
            </a:r>
          </a:p>
          <a:p>
            <a:pPr marL="152400" indent="0" algn="ctr">
              <a:buNone/>
            </a:pPr>
            <a:endParaRPr lang="fr-FR" dirty="0">
              <a:latin typeface="+mj-lt"/>
            </a:endParaRPr>
          </a:p>
          <a:p>
            <a:pPr marL="152400" indent="0">
              <a:buNone/>
            </a:pPr>
            <a:r>
              <a:rPr lang="fr-FR" dirty="0"/>
              <a:t>Tant que vous ne savez pas tracer des droites parfaites et de longueur exacte</a:t>
            </a:r>
          </a:p>
          <a:p>
            <a:pPr marL="152400" indent="0">
              <a:buNone/>
            </a:pPr>
            <a:endParaRPr lang="fr-FR" dirty="0"/>
          </a:p>
        </p:txBody>
      </p:sp>
      <p:pic>
        <p:nvPicPr>
          <p:cNvPr id="8" name="Espace réservé pour une image  7" descr="Une image contenant alimentation, coupant&#10;&#10;Description générée automatiquement">
            <a:extLst>
              <a:ext uri="{FF2B5EF4-FFF2-40B4-BE49-F238E27FC236}">
                <a16:creationId xmlns:a16="http://schemas.microsoft.com/office/drawing/2014/main" id="{8A5ED782-656B-44D8-B3F5-086AD92F06DC}"/>
              </a:ext>
            </a:extLst>
          </p:cNvPr>
          <p:cNvPicPr>
            <a:picLocks noGrp="1" noChangeAspect="1"/>
          </p:cNvPicPr>
          <p:nvPr>
            <p:ph type="pic" sz="quarter" idx="14"/>
          </p:nvPr>
        </p:nvPicPr>
        <p:blipFill>
          <a:blip r:embed="rId2">
            <a:alphaModFix amt="70000"/>
          </a:blip>
          <a:srcRect l="8140" r="8140"/>
          <a:stretch>
            <a:fillRect/>
          </a:stretch>
        </p:blipFill>
        <p:spPr>
          <a:noFill/>
        </p:spPr>
      </p:pic>
      <p:sp>
        <p:nvSpPr>
          <p:cNvPr id="5" name="Espace réservé du texte 4">
            <a:extLst>
              <a:ext uri="{FF2B5EF4-FFF2-40B4-BE49-F238E27FC236}">
                <a16:creationId xmlns:a16="http://schemas.microsoft.com/office/drawing/2014/main" id="{9D724028-1AAA-4687-8CEB-0765489E72C1}"/>
              </a:ext>
            </a:extLst>
          </p:cNvPr>
          <p:cNvSpPr>
            <a:spLocks noGrp="1"/>
          </p:cNvSpPr>
          <p:nvPr>
            <p:ph type="body" sz="quarter" idx="12"/>
          </p:nvPr>
        </p:nvSpPr>
        <p:spPr/>
        <p:txBody>
          <a:bodyPr/>
          <a:lstStyle/>
          <a:p>
            <a:r>
              <a:rPr lang="fr-FR"/>
              <a:t>01|</a:t>
            </a:r>
          </a:p>
        </p:txBody>
      </p:sp>
      <p:sp>
        <p:nvSpPr>
          <p:cNvPr id="6" name="Espace réservé du texte 5">
            <a:extLst>
              <a:ext uri="{FF2B5EF4-FFF2-40B4-BE49-F238E27FC236}">
                <a16:creationId xmlns:a16="http://schemas.microsoft.com/office/drawing/2014/main" id="{71CA8CF4-1C6A-461A-B7CF-6F968E8D6147}"/>
              </a:ext>
            </a:extLst>
          </p:cNvPr>
          <p:cNvSpPr>
            <a:spLocks noGrp="1"/>
          </p:cNvSpPr>
          <p:nvPr>
            <p:ph type="body" sz="quarter" idx="20"/>
          </p:nvPr>
        </p:nvSpPr>
        <p:spPr/>
        <p:txBody>
          <a:bodyPr/>
          <a:lstStyle/>
          <a:p>
            <a:r>
              <a:rPr lang="fr-FR"/>
              <a:t>Intro</a:t>
            </a:r>
          </a:p>
        </p:txBody>
      </p:sp>
    </p:spTree>
    <p:extLst>
      <p:ext uri="{BB962C8B-B14F-4D97-AF65-F5344CB8AC3E}">
        <p14:creationId xmlns:p14="http://schemas.microsoft.com/office/powerpoint/2010/main" val="1154186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7DC2A5-1B58-40AC-AAE2-AC09FB5A73E6}"/>
              </a:ext>
            </a:extLst>
          </p:cNvPr>
          <p:cNvSpPr>
            <a:spLocks noGrp="1"/>
          </p:cNvSpPr>
          <p:nvPr>
            <p:ph type="title"/>
          </p:nvPr>
        </p:nvSpPr>
        <p:spPr/>
        <p:txBody>
          <a:bodyPr/>
          <a:lstStyle/>
          <a:p>
            <a:r>
              <a:rPr lang="fr-FR"/>
              <a:t>1.3 Matériel</a:t>
            </a:r>
          </a:p>
        </p:txBody>
      </p:sp>
      <p:sp>
        <p:nvSpPr>
          <p:cNvPr id="3" name="Espace réservé du texte 2">
            <a:extLst>
              <a:ext uri="{FF2B5EF4-FFF2-40B4-BE49-F238E27FC236}">
                <a16:creationId xmlns:a16="http://schemas.microsoft.com/office/drawing/2014/main" id="{BB106D5D-972A-45E9-B713-6C35AAE5B40A}"/>
              </a:ext>
            </a:extLst>
          </p:cNvPr>
          <p:cNvSpPr>
            <a:spLocks noGrp="1"/>
          </p:cNvSpPr>
          <p:nvPr>
            <p:ph type="body" idx="1"/>
          </p:nvPr>
        </p:nvSpPr>
        <p:spPr/>
        <p:txBody>
          <a:bodyPr/>
          <a:lstStyle/>
          <a:p>
            <a:pPr marL="152400" indent="0" algn="ctr">
              <a:buNone/>
            </a:pPr>
            <a:r>
              <a:rPr lang="fr-FR" dirty="0">
                <a:latin typeface="+mj-lt"/>
              </a:rPr>
              <a:t>Tous les outils sont des marteaux</a:t>
            </a:r>
          </a:p>
          <a:p>
            <a:pPr marL="152400" indent="0" algn="ctr">
              <a:buNone/>
            </a:pPr>
            <a:endParaRPr lang="fr-FR" dirty="0">
              <a:latin typeface="+mj-lt"/>
            </a:endParaRPr>
          </a:p>
          <a:p>
            <a:pPr marL="152400" indent="0">
              <a:buNone/>
            </a:pPr>
            <a:r>
              <a:rPr lang="fr-FR" dirty="0"/>
              <a:t>Le manque de matériel ne doit jamais vous limiter. Utilisez ce que vous avez à disposition.</a:t>
            </a:r>
          </a:p>
        </p:txBody>
      </p:sp>
      <p:pic>
        <p:nvPicPr>
          <p:cNvPr id="8" name="Espace réservé pour une image  7">
            <a:extLst>
              <a:ext uri="{FF2B5EF4-FFF2-40B4-BE49-F238E27FC236}">
                <a16:creationId xmlns:a16="http://schemas.microsoft.com/office/drawing/2014/main" id="{B1797691-3978-479F-8618-B3A6B543D0FE}"/>
              </a:ext>
            </a:extLst>
          </p:cNvPr>
          <p:cNvPicPr>
            <a:picLocks noGrp="1" noChangeAspect="1"/>
          </p:cNvPicPr>
          <p:nvPr>
            <p:ph type="pic" sz="quarter" idx="14"/>
          </p:nvPr>
        </p:nvPicPr>
        <p:blipFill rotWithShape="1">
          <a:blip r:embed="rId2">
            <a:alphaModFix amt="70000"/>
          </a:blip>
          <a:srcRect l="2895" r="2895"/>
          <a:stretch/>
        </p:blipFill>
        <p:spPr>
          <a:noFill/>
        </p:spPr>
      </p:pic>
      <p:sp>
        <p:nvSpPr>
          <p:cNvPr id="5" name="Espace réservé du texte 4">
            <a:extLst>
              <a:ext uri="{FF2B5EF4-FFF2-40B4-BE49-F238E27FC236}">
                <a16:creationId xmlns:a16="http://schemas.microsoft.com/office/drawing/2014/main" id="{9D724028-1AAA-4687-8CEB-0765489E72C1}"/>
              </a:ext>
            </a:extLst>
          </p:cNvPr>
          <p:cNvSpPr>
            <a:spLocks noGrp="1"/>
          </p:cNvSpPr>
          <p:nvPr>
            <p:ph type="body" sz="quarter" idx="12"/>
          </p:nvPr>
        </p:nvSpPr>
        <p:spPr/>
        <p:txBody>
          <a:bodyPr/>
          <a:lstStyle/>
          <a:p>
            <a:r>
              <a:rPr lang="fr-FR"/>
              <a:t>01|</a:t>
            </a:r>
          </a:p>
        </p:txBody>
      </p:sp>
      <p:sp>
        <p:nvSpPr>
          <p:cNvPr id="6" name="Espace réservé du texte 5">
            <a:extLst>
              <a:ext uri="{FF2B5EF4-FFF2-40B4-BE49-F238E27FC236}">
                <a16:creationId xmlns:a16="http://schemas.microsoft.com/office/drawing/2014/main" id="{71CA8CF4-1C6A-461A-B7CF-6F968E8D6147}"/>
              </a:ext>
            </a:extLst>
          </p:cNvPr>
          <p:cNvSpPr>
            <a:spLocks noGrp="1"/>
          </p:cNvSpPr>
          <p:nvPr>
            <p:ph type="body" sz="quarter" idx="20"/>
          </p:nvPr>
        </p:nvSpPr>
        <p:spPr/>
        <p:txBody>
          <a:bodyPr/>
          <a:lstStyle/>
          <a:p>
            <a:r>
              <a:rPr lang="fr-FR"/>
              <a:t>Intro</a:t>
            </a:r>
          </a:p>
        </p:txBody>
      </p:sp>
    </p:spTree>
    <p:extLst>
      <p:ext uri="{BB962C8B-B14F-4D97-AF65-F5344CB8AC3E}">
        <p14:creationId xmlns:p14="http://schemas.microsoft.com/office/powerpoint/2010/main" val="35214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288D8-4834-41AC-8787-AA0A0A9834BD}"/>
              </a:ext>
            </a:extLst>
          </p:cNvPr>
          <p:cNvSpPr>
            <a:spLocks noGrp="1"/>
          </p:cNvSpPr>
          <p:nvPr>
            <p:ph type="title"/>
          </p:nvPr>
        </p:nvSpPr>
        <p:spPr/>
        <p:txBody>
          <a:bodyPr/>
          <a:lstStyle/>
          <a:p>
            <a:r>
              <a:rPr lang="fr-FR"/>
              <a:t>1.4 Définitions</a:t>
            </a:r>
          </a:p>
        </p:txBody>
      </p:sp>
    </p:spTree>
    <p:extLst>
      <p:ext uri="{BB962C8B-B14F-4D97-AF65-F5344CB8AC3E}">
        <p14:creationId xmlns:p14="http://schemas.microsoft.com/office/powerpoint/2010/main" val="4247658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288D8-4834-41AC-8787-AA0A0A9834BD}"/>
              </a:ext>
            </a:extLst>
          </p:cNvPr>
          <p:cNvSpPr>
            <a:spLocks noGrp="1"/>
          </p:cNvSpPr>
          <p:nvPr>
            <p:ph type="title"/>
          </p:nvPr>
        </p:nvSpPr>
        <p:spPr>
          <a:xfrm>
            <a:off x="1116199" y="2150850"/>
            <a:ext cx="6911602" cy="841800"/>
          </a:xfrm>
        </p:spPr>
        <p:txBody>
          <a:bodyPr/>
          <a:lstStyle/>
          <a:p>
            <a:r>
              <a:rPr lang="fr-FR"/>
              <a:t>1.5 Les phases d’un projet où il faut dessiner</a:t>
            </a:r>
          </a:p>
        </p:txBody>
      </p:sp>
      <p:sp>
        <p:nvSpPr>
          <p:cNvPr id="3" name="ZoneTexte 2">
            <a:extLst>
              <a:ext uri="{FF2B5EF4-FFF2-40B4-BE49-F238E27FC236}">
                <a16:creationId xmlns:a16="http://schemas.microsoft.com/office/drawing/2014/main" id="{9A34B831-FF3B-4748-9A1E-5A06F253CA5D}"/>
              </a:ext>
            </a:extLst>
          </p:cNvPr>
          <p:cNvSpPr txBox="1"/>
          <p:nvPr/>
        </p:nvSpPr>
        <p:spPr>
          <a:xfrm>
            <a:off x="3882548" y="3720662"/>
            <a:ext cx="1378904" cy="307777"/>
          </a:xfrm>
          <a:prstGeom prst="rect">
            <a:avLst/>
          </a:prstGeom>
          <a:noFill/>
        </p:spPr>
        <p:txBody>
          <a:bodyPr wrap="none" rtlCol="0">
            <a:spAutoFit/>
          </a:bodyPr>
          <a:lstStyle/>
          <a:p>
            <a:r>
              <a:rPr lang="fr-FR">
                <a:solidFill>
                  <a:schemeClr val="bg1">
                    <a:lumMod val="95000"/>
                    <a:lumOff val="5000"/>
                  </a:schemeClr>
                </a:solidFill>
              </a:rPr>
              <a:t>Spoiler : toutes</a:t>
            </a:r>
          </a:p>
        </p:txBody>
      </p:sp>
    </p:spTree>
    <p:extLst>
      <p:ext uri="{BB962C8B-B14F-4D97-AF65-F5344CB8AC3E}">
        <p14:creationId xmlns:p14="http://schemas.microsoft.com/office/powerpoint/2010/main" val="3287862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FE1B72-F34D-4757-8E7E-6EC2A08670C9}"/>
              </a:ext>
            </a:extLst>
          </p:cNvPr>
          <p:cNvSpPr>
            <a:spLocks noGrp="1"/>
          </p:cNvSpPr>
          <p:nvPr>
            <p:ph type="title"/>
          </p:nvPr>
        </p:nvSpPr>
        <p:spPr/>
        <p:txBody>
          <a:bodyPr/>
          <a:lstStyle/>
          <a:p>
            <a:r>
              <a:rPr lang="fr-FR" dirty="0"/>
              <a:t>1.5 Les Phases</a:t>
            </a:r>
          </a:p>
        </p:txBody>
      </p:sp>
      <p:sp>
        <p:nvSpPr>
          <p:cNvPr id="3" name="Espace réservé du texte 2">
            <a:extLst>
              <a:ext uri="{FF2B5EF4-FFF2-40B4-BE49-F238E27FC236}">
                <a16:creationId xmlns:a16="http://schemas.microsoft.com/office/drawing/2014/main" id="{7B6A608A-A928-400D-AD62-808904A072AA}"/>
              </a:ext>
            </a:extLst>
          </p:cNvPr>
          <p:cNvSpPr>
            <a:spLocks noGrp="1"/>
          </p:cNvSpPr>
          <p:nvPr>
            <p:ph type="body" idx="1"/>
          </p:nvPr>
        </p:nvSpPr>
        <p:spPr/>
        <p:txBody>
          <a:bodyPr/>
          <a:lstStyle/>
          <a:p>
            <a:pPr marL="152400" indent="0" algn="ctr">
              <a:buNone/>
            </a:pPr>
            <a:r>
              <a:rPr lang="fr-FR" dirty="0">
                <a:latin typeface="+mj-lt"/>
              </a:rPr>
              <a:t>Avant Projet</a:t>
            </a:r>
          </a:p>
          <a:p>
            <a:pPr marL="152400" indent="0">
              <a:buNone/>
            </a:pPr>
            <a:endParaRPr lang="fr-FR" dirty="0"/>
          </a:p>
          <a:p>
            <a:pPr marL="152400" indent="0">
              <a:buNone/>
            </a:pPr>
            <a:r>
              <a:rPr lang="fr-FR" dirty="0"/>
              <a:t>L’idée originale et les maths de base</a:t>
            </a:r>
          </a:p>
        </p:txBody>
      </p:sp>
      <p:pic>
        <p:nvPicPr>
          <p:cNvPr id="8" name="Espace réservé pour une image  7" descr="Une image contenant intérieur, assis, gâteau, anniversaire&#10;&#10;Description générée automatiquement">
            <a:extLst>
              <a:ext uri="{FF2B5EF4-FFF2-40B4-BE49-F238E27FC236}">
                <a16:creationId xmlns:a16="http://schemas.microsoft.com/office/drawing/2014/main" id="{0922D328-2DBF-465F-BC80-A45078B16A9C}"/>
              </a:ext>
            </a:extLst>
          </p:cNvPr>
          <p:cNvPicPr>
            <a:picLocks noGrp="1" noChangeAspect="1"/>
          </p:cNvPicPr>
          <p:nvPr>
            <p:ph type="pic" sz="quarter" idx="14"/>
          </p:nvPr>
        </p:nvPicPr>
        <p:blipFill>
          <a:blip r:embed="rId2"/>
          <a:srcRect t="23636" b="23636"/>
          <a:stretch>
            <a:fillRect/>
          </a:stretch>
        </p:blipFill>
        <p:spPr/>
      </p:pic>
      <p:sp>
        <p:nvSpPr>
          <p:cNvPr id="5" name="Espace réservé du texte 4">
            <a:extLst>
              <a:ext uri="{FF2B5EF4-FFF2-40B4-BE49-F238E27FC236}">
                <a16:creationId xmlns:a16="http://schemas.microsoft.com/office/drawing/2014/main" id="{B93B687A-D76F-4A25-B725-5E662ABBE493}"/>
              </a:ext>
            </a:extLst>
          </p:cNvPr>
          <p:cNvSpPr>
            <a:spLocks noGrp="1"/>
          </p:cNvSpPr>
          <p:nvPr>
            <p:ph type="body" sz="quarter" idx="12"/>
          </p:nvPr>
        </p:nvSpPr>
        <p:spPr/>
        <p:txBody>
          <a:bodyPr/>
          <a:lstStyle/>
          <a:p>
            <a:r>
              <a:rPr lang="fr-FR" dirty="0"/>
              <a:t>01|</a:t>
            </a:r>
          </a:p>
        </p:txBody>
      </p:sp>
      <p:sp>
        <p:nvSpPr>
          <p:cNvPr id="6" name="Espace réservé du texte 5">
            <a:extLst>
              <a:ext uri="{FF2B5EF4-FFF2-40B4-BE49-F238E27FC236}">
                <a16:creationId xmlns:a16="http://schemas.microsoft.com/office/drawing/2014/main" id="{AE676308-68B9-4BA6-9AD2-3C67AC7E5DED}"/>
              </a:ext>
            </a:extLst>
          </p:cNvPr>
          <p:cNvSpPr>
            <a:spLocks noGrp="1"/>
          </p:cNvSpPr>
          <p:nvPr>
            <p:ph type="body" sz="quarter" idx="20"/>
          </p:nvPr>
        </p:nvSpPr>
        <p:spPr/>
        <p:txBody>
          <a:bodyPr/>
          <a:lstStyle/>
          <a:p>
            <a:r>
              <a:rPr lang="fr-FR" dirty="0"/>
              <a:t>Intro</a:t>
            </a:r>
          </a:p>
        </p:txBody>
      </p:sp>
    </p:spTree>
    <p:extLst>
      <p:ext uri="{BB962C8B-B14F-4D97-AF65-F5344CB8AC3E}">
        <p14:creationId xmlns:p14="http://schemas.microsoft.com/office/powerpoint/2010/main" val="299807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FE1B72-F34D-4757-8E7E-6EC2A08670C9}"/>
              </a:ext>
            </a:extLst>
          </p:cNvPr>
          <p:cNvSpPr>
            <a:spLocks noGrp="1"/>
          </p:cNvSpPr>
          <p:nvPr>
            <p:ph type="title"/>
          </p:nvPr>
        </p:nvSpPr>
        <p:spPr/>
        <p:txBody>
          <a:bodyPr/>
          <a:lstStyle/>
          <a:p>
            <a:r>
              <a:rPr lang="fr-FR" dirty="0"/>
              <a:t>1.5 Les Phases</a:t>
            </a:r>
          </a:p>
        </p:txBody>
      </p:sp>
      <p:sp>
        <p:nvSpPr>
          <p:cNvPr id="3" name="Espace réservé du texte 2">
            <a:extLst>
              <a:ext uri="{FF2B5EF4-FFF2-40B4-BE49-F238E27FC236}">
                <a16:creationId xmlns:a16="http://schemas.microsoft.com/office/drawing/2014/main" id="{7B6A608A-A928-400D-AD62-808904A072AA}"/>
              </a:ext>
            </a:extLst>
          </p:cNvPr>
          <p:cNvSpPr>
            <a:spLocks noGrp="1"/>
          </p:cNvSpPr>
          <p:nvPr>
            <p:ph type="body" idx="1"/>
          </p:nvPr>
        </p:nvSpPr>
        <p:spPr/>
        <p:txBody>
          <a:bodyPr/>
          <a:lstStyle/>
          <a:p>
            <a:pPr marL="152400" indent="0" algn="ctr">
              <a:buNone/>
            </a:pPr>
            <a:r>
              <a:rPr lang="fr-FR" dirty="0">
                <a:latin typeface="+mj-lt"/>
              </a:rPr>
              <a:t>L’étude</a:t>
            </a:r>
          </a:p>
          <a:p>
            <a:pPr marL="152400" indent="0">
              <a:buNone/>
            </a:pPr>
            <a:endParaRPr lang="fr-FR" dirty="0">
              <a:latin typeface="+mj-lt"/>
            </a:endParaRPr>
          </a:p>
          <a:p>
            <a:pPr marL="152400" indent="0">
              <a:buNone/>
            </a:pPr>
            <a:r>
              <a:rPr lang="fr-FR" dirty="0"/>
              <a:t>Vérification de la faisabilité : la physique</a:t>
            </a:r>
          </a:p>
        </p:txBody>
      </p:sp>
      <p:pic>
        <p:nvPicPr>
          <p:cNvPr id="8" name="Espace réservé pour une image  7">
            <a:extLst>
              <a:ext uri="{FF2B5EF4-FFF2-40B4-BE49-F238E27FC236}">
                <a16:creationId xmlns:a16="http://schemas.microsoft.com/office/drawing/2014/main" id="{E1F368C8-FB86-4057-9B12-AEF5782E52C2}"/>
              </a:ext>
            </a:extLst>
          </p:cNvPr>
          <p:cNvPicPr>
            <a:picLocks noGrp="1" noChangeAspect="1"/>
          </p:cNvPicPr>
          <p:nvPr>
            <p:ph type="pic" sz="quarter" idx="14"/>
          </p:nvPr>
        </p:nvPicPr>
        <p:blipFill>
          <a:blip r:embed="rId2"/>
          <a:srcRect l="5142" r="5142"/>
          <a:stretch>
            <a:fillRect/>
          </a:stretch>
        </p:blipFill>
        <p:spPr/>
      </p:pic>
      <p:sp>
        <p:nvSpPr>
          <p:cNvPr id="5" name="Espace réservé du texte 4">
            <a:extLst>
              <a:ext uri="{FF2B5EF4-FFF2-40B4-BE49-F238E27FC236}">
                <a16:creationId xmlns:a16="http://schemas.microsoft.com/office/drawing/2014/main" id="{B93B687A-D76F-4A25-B725-5E662ABBE493}"/>
              </a:ext>
            </a:extLst>
          </p:cNvPr>
          <p:cNvSpPr>
            <a:spLocks noGrp="1"/>
          </p:cNvSpPr>
          <p:nvPr>
            <p:ph type="body" sz="quarter" idx="12"/>
          </p:nvPr>
        </p:nvSpPr>
        <p:spPr/>
        <p:txBody>
          <a:bodyPr/>
          <a:lstStyle/>
          <a:p>
            <a:r>
              <a:rPr lang="fr-FR" dirty="0"/>
              <a:t>01|</a:t>
            </a:r>
          </a:p>
        </p:txBody>
      </p:sp>
      <p:sp>
        <p:nvSpPr>
          <p:cNvPr id="6" name="Espace réservé du texte 5">
            <a:extLst>
              <a:ext uri="{FF2B5EF4-FFF2-40B4-BE49-F238E27FC236}">
                <a16:creationId xmlns:a16="http://schemas.microsoft.com/office/drawing/2014/main" id="{AE676308-68B9-4BA6-9AD2-3C67AC7E5DED}"/>
              </a:ext>
            </a:extLst>
          </p:cNvPr>
          <p:cNvSpPr>
            <a:spLocks noGrp="1"/>
          </p:cNvSpPr>
          <p:nvPr>
            <p:ph type="body" sz="quarter" idx="20"/>
          </p:nvPr>
        </p:nvSpPr>
        <p:spPr/>
        <p:txBody>
          <a:bodyPr/>
          <a:lstStyle/>
          <a:p>
            <a:r>
              <a:rPr lang="fr-FR" dirty="0"/>
              <a:t>Intro</a:t>
            </a:r>
          </a:p>
        </p:txBody>
      </p:sp>
    </p:spTree>
    <p:extLst>
      <p:ext uri="{BB962C8B-B14F-4D97-AF65-F5344CB8AC3E}">
        <p14:creationId xmlns:p14="http://schemas.microsoft.com/office/powerpoint/2010/main" val="429654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FE1B72-F34D-4757-8E7E-6EC2A08670C9}"/>
              </a:ext>
            </a:extLst>
          </p:cNvPr>
          <p:cNvSpPr>
            <a:spLocks noGrp="1"/>
          </p:cNvSpPr>
          <p:nvPr>
            <p:ph type="title"/>
          </p:nvPr>
        </p:nvSpPr>
        <p:spPr/>
        <p:txBody>
          <a:bodyPr/>
          <a:lstStyle/>
          <a:p>
            <a:r>
              <a:rPr lang="fr-FR" dirty="0"/>
              <a:t>1.5 Les Phases</a:t>
            </a:r>
          </a:p>
        </p:txBody>
      </p:sp>
      <p:sp>
        <p:nvSpPr>
          <p:cNvPr id="3" name="Espace réservé du texte 2">
            <a:extLst>
              <a:ext uri="{FF2B5EF4-FFF2-40B4-BE49-F238E27FC236}">
                <a16:creationId xmlns:a16="http://schemas.microsoft.com/office/drawing/2014/main" id="{7B6A608A-A928-400D-AD62-808904A072AA}"/>
              </a:ext>
            </a:extLst>
          </p:cNvPr>
          <p:cNvSpPr>
            <a:spLocks noGrp="1"/>
          </p:cNvSpPr>
          <p:nvPr>
            <p:ph type="body" idx="1"/>
          </p:nvPr>
        </p:nvSpPr>
        <p:spPr/>
        <p:txBody>
          <a:bodyPr/>
          <a:lstStyle/>
          <a:p>
            <a:pPr marL="152400" indent="0" algn="ctr">
              <a:buNone/>
            </a:pPr>
            <a:r>
              <a:rPr lang="fr-FR" dirty="0">
                <a:latin typeface="+mj-lt"/>
              </a:rPr>
              <a:t>La production</a:t>
            </a:r>
          </a:p>
          <a:p>
            <a:pPr marL="152400" indent="0">
              <a:buNone/>
            </a:pPr>
            <a:endParaRPr lang="fr-FR" dirty="0">
              <a:latin typeface="+mj-lt"/>
            </a:endParaRPr>
          </a:p>
          <a:p>
            <a:pPr marL="152400" indent="0">
              <a:buNone/>
            </a:pPr>
            <a:r>
              <a:rPr lang="fr-FR" dirty="0"/>
              <a:t>Comment produire ? Qui que quoi dont où ?</a:t>
            </a:r>
          </a:p>
        </p:txBody>
      </p:sp>
      <p:pic>
        <p:nvPicPr>
          <p:cNvPr id="8" name="Espace réservé pour une image  7" descr="Une image contenant personne, tenant, homme, regardant&#10;&#10;Description générée automatiquement">
            <a:extLst>
              <a:ext uri="{FF2B5EF4-FFF2-40B4-BE49-F238E27FC236}">
                <a16:creationId xmlns:a16="http://schemas.microsoft.com/office/drawing/2014/main" id="{7F190092-602D-4E0B-BC78-082C40675639}"/>
              </a:ext>
            </a:extLst>
          </p:cNvPr>
          <p:cNvPicPr>
            <a:picLocks noGrp="1" noChangeAspect="1"/>
          </p:cNvPicPr>
          <p:nvPr>
            <p:ph type="pic" sz="quarter" idx="14"/>
          </p:nvPr>
        </p:nvPicPr>
        <p:blipFill>
          <a:blip r:embed="rId2"/>
          <a:srcRect l="8203" r="8203"/>
          <a:stretch>
            <a:fillRect/>
          </a:stretch>
        </p:blipFill>
        <p:spPr/>
      </p:pic>
      <p:sp>
        <p:nvSpPr>
          <p:cNvPr id="5" name="Espace réservé du texte 4">
            <a:extLst>
              <a:ext uri="{FF2B5EF4-FFF2-40B4-BE49-F238E27FC236}">
                <a16:creationId xmlns:a16="http://schemas.microsoft.com/office/drawing/2014/main" id="{B93B687A-D76F-4A25-B725-5E662ABBE493}"/>
              </a:ext>
            </a:extLst>
          </p:cNvPr>
          <p:cNvSpPr>
            <a:spLocks noGrp="1"/>
          </p:cNvSpPr>
          <p:nvPr>
            <p:ph type="body" sz="quarter" idx="12"/>
          </p:nvPr>
        </p:nvSpPr>
        <p:spPr/>
        <p:txBody>
          <a:bodyPr/>
          <a:lstStyle/>
          <a:p>
            <a:r>
              <a:rPr lang="fr-FR" dirty="0"/>
              <a:t>01|</a:t>
            </a:r>
          </a:p>
        </p:txBody>
      </p:sp>
      <p:sp>
        <p:nvSpPr>
          <p:cNvPr id="6" name="Espace réservé du texte 5">
            <a:extLst>
              <a:ext uri="{FF2B5EF4-FFF2-40B4-BE49-F238E27FC236}">
                <a16:creationId xmlns:a16="http://schemas.microsoft.com/office/drawing/2014/main" id="{AE676308-68B9-4BA6-9AD2-3C67AC7E5DED}"/>
              </a:ext>
            </a:extLst>
          </p:cNvPr>
          <p:cNvSpPr>
            <a:spLocks noGrp="1"/>
          </p:cNvSpPr>
          <p:nvPr>
            <p:ph type="body" sz="quarter" idx="20"/>
          </p:nvPr>
        </p:nvSpPr>
        <p:spPr/>
        <p:txBody>
          <a:bodyPr/>
          <a:lstStyle/>
          <a:p>
            <a:r>
              <a:rPr lang="fr-FR" dirty="0"/>
              <a:t>Intro</a:t>
            </a:r>
          </a:p>
        </p:txBody>
      </p:sp>
    </p:spTree>
    <p:extLst>
      <p:ext uri="{BB962C8B-B14F-4D97-AF65-F5344CB8AC3E}">
        <p14:creationId xmlns:p14="http://schemas.microsoft.com/office/powerpoint/2010/main" val="1827464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2BAC55-2D4A-42E0-B82A-0CC0EECBF991}"/>
              </a:ext>
            </a:extLst>
          </p:cNvPr>
          <p:cNvSpPr>
            <a:spLocks noGrp="1"/>
          </p:cNvSpPr>
          <p:nvPr>
            <p:ph type="title"/>
          </p:nvPr>
        </p:nvSpPr>
        <p:spPr/>
        <p:txBody>
          <a:bodyPr/>
          <a:lstStyle/>
          <a:p>
            <a:r>
              <a:rPr lang="fr-FR"/>
              <a:t>Plan du cours</a:t>
            </a:r>
          </a:p>
        </p:txBody>
      </p:sp>
      <p:sp>
        <p:nvSpPr>
          <p:cNvPr id="3" name="Espace réservé du texte 2">
            <a:extLst>
              <a:ext uri="{FF2B5EF4-FFF2-40B4-BE49-F238E27FC236}">
                <a16:creationId xmlns:a16="http://schemas.microsoft.com/office/drawing/2014/main" id="{22162B91-D295-4D9D-84B4-367B99FFC22F}"/>
              </a:ext>
            </a:extLst>
          </p:cNvPr>
          <p:cNvSpPr>
            <a:spLocks noGrp="1"/>
          </p:cNvSpPr>
          <p:nvPr>
            <p:ph type="body" sz="quarter" idx="12"/>
          </p:nvPr>
        </p:nvSpPr>
        <p:spPr/>
        <p:txBody>
          <a:bodyPr/>
          <a:lstStyle/>
          <a:p>
            <a:r>
              <a:rPr lang="fr-FR"/>
              <a:t>01|</a:t>
            </a:r>
          </a:p>
        </p:txBody>
      </p:sp>
      <p:sp>
        <p:nvSpPr>
          <p:cNvPr id="4" name="Espace réservé du texte 3">
            <a:extLst>
              <a:ext uri="{FF2B5EF4-FFF2-40B4-BE49-F238E27FC236}">
                <a16:creationId xmlns:a16="http://schemas.microsoft.com/office/drawing/2014/main" id="{C0001DAC-9646-4E50-A9B4-F1738C142AEA}"/>
              </a:ext>
            </a:extLst>
          </p:cNvPr>
          <p:cNvSpPr>
            <a:spLocks noGrp="1"/>
          </p:cNvSpPr>
          <p:nvPr>
            <p:ph type="body" sz="quarter" idx="13"/>
          </p:nvPr>
        </p:nvSpPr>
        <p:spPr/>
        <p:txBody>
          <a:bodyPr/>
          <a:lstStyle/>
          <a:p>
            <a:r>
              <a:rPr lang="fr-FR"/>
              <a:t>02|</a:t>
            </a:r>
          </a:p>
        </p:txBody>
      </p:sp>
      <p:sp>
        <p:nvSpPr>
          <p:cNvPr id="5" name="Espace réservé du texte 4">
            <a:extLst>
              <a:ext uri="{FF2B5EF4-FFF2-40B4-BE49-F238E27FC236}">
                <a16:creationId xmlns:a16="http://schemas.microsoft.com/office/drawing/2014/main" id="{1ED2FABC-A4A8-4E7D-969B-245BC5B2C850}"/>
              </a:ext>
            </a:extLst>
          </p:cNvPr>
          <p:cNvSpPr>
            <a:spLocks noGrp="1"/>
          </p:cNvSpPr>
          <p:nvPr>
            <p:ph type="body" sz="quarter" idx="14"/>
          </p:nvPr>
        </p:nvSpPr>
        <p:spPr/>
        <p:txBody>
          <a:bodyPr/>
          <a:lstStyle/>
          <a:p>
            <a:r>
              <a:rPr lang="fr-FR"/>
              <a:t>03|</a:t>
            </a:r>
          </a:p>
        </p:txBody>
      </p:sp>
      <p:sp>
        <p:nvSpPr>
          <p:cNvPr id="6" name="Espace réservé du texte 5">
            <a:extLst>
              <a:ext uri="{FF2B5EF4-FFF2-40B4-BE49-F238E27FC236}">
                <a16:creationId xmlns:a16="http://schemas.microsoft.com/office/drawing/2014/main" id="{85DB87F6-2BD8-4F4E-B736-4A6F7DAC892C}"/>
              </a:ext>
            </a:extLst>
          </p:cNvPr>
          <p:cNvSpPr>
            <a:spLocks noGrp="1"/>
          </p:cNvSpPr>
          <p:nvPr>
            <p:ph type="body" sz="quarter" idx="15"/>
          </p:nvPr>
        </p:nvSpPr>
        <p:spPr/>
        <p:txBody>
          <a:bodyPr/>
          <a:lstStyle/>
          <a:p>
            <a:r>
              <a:rPr lang="fr-FR"/>
              <a:t>04|</a:t>
            </a:r>
          </a:p>
        </p:txBody>
      </p:sp>
      <p:sp>
        <p:nvSpPr>
          <p:cNvPr id="10" name="Espace réservé du texte 9">
            <a:extLst>
              <a:ext uri="{FF2B5EF4-FFF2-40B4-BE49-F238E27FC236}">
                <a16:creationId xmlns:a16="http://schemas.microsoft.com/office/drawing/2014/main" id="{F061D22F-C2C1-4C3C-8F72-7081F37F8BC0}"/>
              </a:ext>
            </a:extLst>
          </p:cNvPr>
          <p:cNvSpPr>
            <a:spLocks noGrp="1"/>
          </p:cNvSpPr>
          <p:nvPr>
            <p:ph type="body" sz="quarter" idx="20"/>
          </p:nvPr>
        </p:nvSpPr>
        <p:spPr/>
        <p:txBody>
          <a:bodyPr/>
          <a:lstStyle/>
          <a:p>
            <a:r>
              <a:rPr lang="fr-FR"/>
              <a:t>Intro</a:t>
            </a:r>
          </a:p>
        </p:txBody>
      </p:sp>
      <p:sp>
        <p:nvSpPr>
          <p:cNvPr id="11" name="Espace réservé du texte 10">
            <a:extLst>
              <a:ext uri="{FF2B5EF4-FFF2-40B4-BE49-F238E27FC236}">
                <a16:creationId xmlns:a16="http://schemas.microsoft.com/office/drawing/2014/main" id="{E76E9601-8EAD-47EB-856C-A9B00048922D}"/>
              </a:ext>
            </a:extLst>
          </p:cNvPr>
          <p:cNvSpPr>
            <a:spLocks noGrp="1"/>
          </p:cNvSpPr>
          <p:nvPr>
            <p:ph type="body" sz="quarter" idx="21"/>
          </p:nvPr>
        </p:nvSpPr>
        <p:spPr>
          <a:xfrm>
            <a:off x="1533523" y="2155181"/>
            <a:ext cx="6544728" cy="572700"/>
          </a:xfrm>
        </p:spPr>
        <p:txBody>
          <a:bodyPr/>
          <a:lstStyle/>
          <a:p>
            <a:r>
              <a:rPr lang="fr-FR"/>
              <a:t>Du croquis au schéma technologique</a:t>
            </a:r>
          </a:p>
        </p:txBody>
      </p:sp>
      <p:sp>
        <p:nvSpPr>
          <p:cNvPr id="12" name="Espace réservé du texte 11">
            <a:extLst>
              <a:ext uri="{FF2B5EF4-FFF2-40B4-BE49-F238E27FC236}">
                <a16:creationId xmlns:a16="http://schemas.microsoft.com/office/drawing/2014/main" id="{5C282F8A-3CA1-4506-AB0E-C8651B093F04}"/>
              </a:ext>
            </a:extLst>
          </p:cNvPr>
          <p:cNvSpPr>
            <a:spLocks noGrp="1"/>
          </p:cNvSpPr>
          <p:nvPr>
            <p:ph type="body" sz="quarter" idx="22"/>
          </p:nvPr>
        </p:nvSpPr>
        <p:spPr>
          <a:xfrm>
            <a:off x="1533522" y="2887215"/>
            <a:ext cx="6558747" cy="572700"/>
          </a:xfrm>
        </p:spPr>
        <p:txBody>
          <a:bodyPr/>
          <a:lstStyle/>
          <a:p>
            <a:r>
              <a:rPr lang="fr-FR"/>
              <a:t>Schéma architectural &amp; Cinématique</a:t>
            </a:r>
          </a:p>
        </p:txBody>
      </p:sp>
      <p:sp>
        <p:nvSpPr>
          <p:cNvPr id="13" name="Espace réservé du texte 12">
            <a:extLst>
              <a:ext uri="{FF2B5EF4-FFF2-40B4-BE49-F238E27FC236}">
                <a16:creationId xmlns:a16="http://schemas.microsoft.com/office/drawing/2014/main" id="{41BFF599-17DF-4D22-838D-15FDDA4F0C03}"/>
              </a:ext>
            </a:extLst>
          </p:cNvPr>
          <p:cNvSpPr>
            <a:spLocks noGrp="1"/>
          </p:cNvSpPr>
          <p:nvPr>
            <p:ph type="body" sz="quarter" idx="23"/>
          </p:nvPr>
        </p:nvSpPr>
        <p:spPr>
          <a:xfrm>
            <a:off x="1527333" y="3614330"/>
            <a:ext cx="6558747" cy="572700"/>
          </a:xfrm>
        </p:spPr>
        <p:txBody>
          <a:bodyPr/>
          <a:lstStyle/>
          <a:p>
            <a:r>
              <a:rPr lang="fr-FR"/>
              <a:t>Dessin de définition &amp; d’ensemble</a:t>
            </a:r>
          </a:p>
        </p:txBody>
      </p:sp>
    </p:spTree>
    <p:extLst>
      <p:ext uri="{BB962C8B-B14F-4D97-AF65-F5344CB8AC3E}">
        <p14:creationId xmlns:p14="http://schemas.microsoft.com/office/powerpoint/2010/main" val="2559153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FE1B72-F34D-4757-8E7E-6EC2A08670C9}"/>
              </a:ext>
            </a:extLst>
          </p:cNvPr>
          <p:cNvSpPr>
            <a:spLocks noGrp="1"/>
          </p:cNvSpPr>
          <p:nvPr>
            <p:ph type="title"/>
          </p:nvPr>
        </p:nvSpPr>
        <p:spPr/>
        <p:txBody>
          <a:bodyPr/>
          <a:lstStyle/>
          <a:p>
            <a:r>
              <a:rPr lang="fr-FR" dirty="0"/>
              <a:t>1.5 Les Phases</a:t>
            </a:r>
          </a:p>
        </p:txBody>
      </p:sp>
      <p:sp>
        <p:nvSpPr>
          <p:cNvPr id="3" name="Espace réservé du texte 2">
            <a:extLst>
              <a:ext uri="{FF2B5EF4-FFF2-40B4-BE49-F238E27FC236}">
                <a16:creationId xmlns:a16="http://schemas.microsoft.com/office/drawing/2014/main" id="{7B6A608A-A928-400D-AD62-808904A072AA}"/>
              </a:ext>
            </a:extLst>
          </p:cNvPr>
          <p:cNvSpPr>
            <a:spLocks noGrp="1"/>
          </p:cNvSpPr>
          <p:nvPr>
            <p:ph type="body" idx="1"/>
          </p:nvPr>
        </p:nvSpPr>
        <p:spPr/>
        <p:txBody>
          <a:bodyPr/>
          <a:lstStyle/>
          <a:p>
            <a:pPr marL="152400" indent="0" algn="ctr">
              <a:buNone/>
            </a:pPr>
            <a:r>
              <a:rPr lang="fr-FR" dirty="0">
                <a:latin typeface="+mj-lt"/>
              </a:rPr>
              <a:t>La vraie vie</a:t>
            </a:r>
          </a:p>
          <a:p>
            <a:pPr marL="152400" indent="0">
              <a:buNone/>
            </a:pPr>
            <a:endParaRPr lang="fr-FR" dirty="0">
              <a:latin typeface="+mj-lt"/>
            </a:endParaRPr>
          </a:p>
          <a:p>
            <a:pPr marL="152400" indent="0">
              <a:buNone/>
            </a:pPr>
            <a:r>
              <a:rPr lang="fr-FR" dirty="0"/>
              <a:t>Montage, entretien, maintenance et réparation</a:t>
            </a:r>
          </a:p>
        </p:txBody>
      </p:sp>
      <p:pic>
        <p:nvPicPr>
          <p:cNvPr id="8" name="Espace réservé pour une image  7" descr="Une image contenant personne, fenêtre, enfant, garçon&#10;&#10;Description générée automatiquement">
            <a:extLst>
              <a:ext uri="{FF2B5EF4-FFF2-40B4-BE49-F238E27FC236}">
                <a16:creationId xmlns:a16="http://schemas.microsoft.com/office/drawing/2014/main" id="{D234CFBA-01A5-42D6-88B1-DCCEEC8AB129}"/>
              </a:ext>
            </a:extLst>
          </p:cNvPr>
          <p:cNvPicPr>
            <a:picLocks noGrp="1" noChangeAspect="1"/>
          </p:cNvPicPr>
          <p:nvPr>
            <p:ph type="pic" sz="quarter" idx="14"/>
          </p:nvPr>
        </p:nvPicPr>
        <p:blipFill>
          <a:blip r:embed="rId2"/>
          <a:srcRect l="3385" r="3385"/>
          <a:stretch>
            <a:fillRect/>
          </a:stretch>
        </p:blipFill>
        <p:spPr/>
      </p:pic>
      <p:sp>
        <p:nvSpPr>
          <p:cNvPr id="5" name="Espace réservé du texte 4">
            <a:extLst>
              <a:ext uri="{FF2B5EF4-FFF2-40B4-BE49-F238E27FC236}">
                <a16:creationId xmlns:a16="http://schemas.microsoft.com/office/drawing/2014/main" id="{B93B687A-D76F-4A25-B725-5E662ABBE493}"/>
              </a:ext>
            </a:extLst>
          </p:cNvPr>
          <p:cNvSpPr>
            <a:spLocks noGrp="1"/>
          </p:cNvSpPr>
          <p:nvPr>
            <p:ph type="body" sz="quarter" idx="12"/>
          </p:nvPr>
        </p:nvSpPr>
        <p:spPr/>
        <p:txBody>
          <a:bodyPr/>
          <a:lstStyle/>
          <a:p>
            <a:r>
              <a:rPr lang="fr-FR" dirty="0"/>
              <a:t>01|</a:t>
            </a:r>
          </a:p>
        </p:txBody>
      </p:sp>
      <p:sp>
        <p:nvSpPr>
          <p:cNvPr id="6" name="Espace réservé du texte 5">
            <a:extLst>
              <a:ext uri="{FF2B5EF4-FFF2-40B4-BE49-F238E27FC236}">
                <a16:creationId xmlns:a16="http://schemas.microsoft.com/office/drawing/2014/main" id="{AE676308-68B9-4BA6-9AD2-3C67AC7E5DED}"/>
              </a:ext>
            </a:extLst>
          </p:cNvPr>
          <p:cNvSpPr>
            <a:spLocks noGrp="1"/>
          </p:cNvSpPr>
          <p:nvPr>
            <p:ph type="body" sz="quarter" idx="20"/>
          </p:nvPr>
        </p:nvSpPr>
        <p:spPr/>
        <p:txBody>
          <a:bodyPr/>
          <a:lstStyle/>
          <a:p>
            <a:r>
              <a:rPr lang="fr-FR" dirty="0"/>
              <a:t>Intro</a:t>
            </a:r>
          </a:p>
        </p:txBody>
      </p:sp>
    </p:spTree>
    <p:extLst>
      <p:ext uri="{BB962C8B-B14F-4D97-AF65-F5344CB8AC3E}">
        <p14:creationId xmlns:p14="http://schemas.microsoft.com/office/powerpoint/2010/main" val="3513266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BCD7C1-0162-44E5-9FBE-777C7BFB79DB}"/>
              </a:ext>
            </a:extLst>
          </p:cNvPr>
          <p:cNvSpPr>
            <a:spLocks noGrp="1"/>
          </p:cNvSpPr>
          <p:nvPr>
            <p:ph type="title"/>
          </p:nvPr>
        </p:nvSpPr>
        <p:spPr>
          <a:xfrm>
            <a:off x="2307769" y="2136448"/>
            <a:ext cx="5966278" cy="1008001"/>
          </a:xfrm>
        </p:spPr>
        <p:txBody>
          <a:bodyPr/>
          <a:lstStyle/>
          <a:p>
            <a:r>
              <a:rPr lang="fr-FR" sz="4400" dirty="0"/>
              <a:t>Du Croquis au Schéma Technologique</a:t>
            </a:r>
          </a:p>
        </p:txBody>
      </p:sp>
      <p:pic>
        <p:nvPicPr>
          <p:cNvPr id="7" name="Espace réservé pour une image  6" descr="Une image contenant intérieur, table, assis, éléments&#10;&#10;Description générée automatiquement">
            <a:extLst>
              <a:ext uri="{FF2B5EF4-FFF2-40B4-BE49-F238E27FC236}">
                <a16:creationId xmlns:a16="http://schemas.microsoft.com/office/drawing/2014/main" id="{1CEA7711-B8A8-42AD-BD14-9F849D7265DB}"/>
              </a:ext>
            </a:extLst>
          </p:cNvPr>
          <p:cNvPicPr>
            <a:picLocks noGrp="1" noChangeAspect="1"/>
          </p:cNvPicPr>
          <p:nvPr>
            <p:ph type="pic" sz="quarter" idx="14"/>
          </p:nvPr>
        </p:nvPicPr>
        <p:blipFill>
          <a:blip r:embed="rId2"/>
          <a:srcRect l="15350" r="15350"/>
          <a:stretch>
            <a:fillRect/>
          </a:stretch>
        </p:blipFill>
        <p:spPr/>
      </p:pic>
      <p:sp>
        <p:nvSpPr>
          <p:cNvPr id="4" name="Espace réservé du texte 3">
            <a:extLst>
              <a:ext uri="{FF2B5EF4-FFF2-40B4-BE49-F238E27FC236}">
                <a16:creationId xmlns:a16="http://schemas.microsoft.com/office/drawing/2014/main" id="{EE44D3E0-D52B-4539-9C30-8AC2E7A6FC90}"/>
              </a:ext>
            </a:extLst>
          </p:cNvPr>
          <p:cNvSpPr>
            <a:spLocks noGrp="1"/>
          </p:cNvSpPr>
          <p:nvPr>
            <p:ph type="body" sz="quarter" idx="15"/>
          </p:nvPr>
        </p:nvSpPr>
        <p:spPr>
          <a:xfrm>
            <a:off x="3279572" y="3634621"/>
            <a:ext cx="4978147" cy="555879"/>
          </a:xfrm>
        </p:spPr>
        <p:txBody>
          <a:bodyPr/>
          <a:lstStyle/>
          <a:p>
            <a:r>
              <a:rPr lang="fr-FR"/>
              <a:t>La définition du produit</a:t>
            </a:r>
          </a:p>
        </p:txBody>
      </p:sp>
      <p:sp>
        <p:nvSpPr>
          <p:cNvPr id="5" name="Espace réservé du texte 4">
            <a:extLst>
              <a:ext uri="{FF2B5EF4-FFF2-40B4-BE49-F238E27FC236}">
                <a16:creationId xmlns:a16="http://schemas.microsoft.com/office/drawing/2014/main" id="{FC4B5FDE-84F1-4E8A-BCBC-CCD0776E723D}"/>
              </a:ext>
            </a:extLst>
          </p:cNvPr>
          <p:cNvSpPr>
            <a:spLocks noGrp="1"/>
          </p:cNvSpPr>
          <p:nvPr>
            <p:ph type="body" sz="quarter" idx="16"/>
          </p:nvPr>
        </p:nvSpPr>
        <p:spPr>
          <a:xfrm>
            <a:off x="6167572" y="538383"/>
            <a:ext cx="2090147" cy="1529697"/>
          </a:xfrm>
        </p:spPr>
        <p:txBody>
          <a:bodyPr/>
          <a:lstStyle/>
          <a:p>
            <a:r>
              <a:rPr lang="fr-FR"/>
              <a:t>02|</a:t>
            </a:r>
          </a:p>
        </p:txBody>
      </p:sp>
    </p:spTree>
    <p:extLst>
      <p:ext uri="{BB962C8B-B14F-4D97-AF65-F5344CB8AC3E}">
        <p14:creationId xmlns:p14="http://schemas.microsoft.com/office/powerpoint/2010/main" val="4254375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F7A4BC-51FB-41D2-9ADB-2165B24DFDF5}"/>
              </a:ext>
            </a:extLst>
          </p:cNvPr>
          <p:cNvSpPr>
            <a:spLocks noGrp="1"/>
          </p:cNvSpPr>
          <p:nvPr>
            <p:ph type="title"/>
          </p:nvPr>
        </p:nvSpPr>
        <p:spPr/>
        <p:txBody>
          <a:bodyPr/>
          <a:lstStyle/>
          <a:p>
            <a:r>
              <a:rPr lang="fr-FR">
                <a:solidFill>
                  <a:schemeClr val="accent1"/>
                </a:solidFill>
              </a:rPr>
              <a:t>2. Du Croquis au Schéma Technologique</a:t>
            </a:r>
          </a:p>
        </p:txBody>
      </p:sp>
      <p:sp>
        <p:nvSpPr>
          <p:cNvPr id="3" name="Espace réservé du texte 2">
            <a:extLst>
              <a:ext uri="{FF2B5EF4-FFF2-40B4-BE49-F238E27FC236}">
                <a16:creationId xmlns:a16="http://schemas.microsoft.com/office/drawing/2014/main" id="{DF751E47-64E2-4942-806F-5B03927C4177}"/>
              </a:ext>
            </a:extLst>
          </p:cNvPr>
          <p:cNvSpPr>
            <a:spLocks noGrp="1"/>
          </p:cNvSpPr>
          <p:nvPr>
            <p:ph type="body" sz="quarter" idx="12"/>
          </p:nvPr>
        </p:nvSpPr>
        <p:spPr/>
        <p:txBody>
          <a:bodyPr/>
          <a:lstStyle/>
          <a:p>
            <a:r>
              <a:rPr lang="fr-FR"/>
              <a:t>2.0</a:t>
            </a:r>
          </a:p>
        </p:txBody>
      </p:sp>
      <p:sp>
        <p:nvSpPr>
          <p:cNvPr id="4" name="Espace réservé du texte 3">
            <a:extLst>
              <a:ext uri="{FF2B5EF4-FFF2-40B4-BE49-F238E27FC236}">
                <a16:creationId xmlns:a16="http://schemas.microsoft.com/office/drawing/2014/main" id="{992D11EB-EE5B-4258-BF3A-57D0FBC1B20D}"/>
              </a:ext>
            </a:extLst>
          </p:cNvPr>
          <p:cNvSpPr>
            <a:spLocks noGrp="1"/>
          </p:cNvSpPr>
          <p:nvPr>
            <p:ph type="body" sz="quarter" idx="13"/>
          </p:nvPr>
        </p:nvSpPr>
        <p:spPr/>
        <p:txBody>
          <a:bodyPr/>
          <a:lstStyle/>
          <a:p>
            <a:r>
              <a:rPr lang="fr-FR"/>
              <a:t>2.1</a:t>
            </a:r>
          </a:p>
        </p:txBody>
      </p:sp>
      <p:sp>
        <p:nvSpPr>
          <p:cNvPr id="5" name="Espace réservé du texte 4">
            <a:extLst>
              <a:ext uri="{FF2B5EF4-FFF2-40B4-BE49-F238E27FC236}">
                <a16:creationId xmlns:a16="http://schemas.microsoft.com/office/drawing/2014/main" id="{62BEB6BC-6B9A-4757-929C-3BC2F30DEAE8}"/>
              </a:ext>
            </a:extLst>
          </p:cNvPr>
          <p:cNvSpPr>
            <a:spLocks noGrp="1"/>
          </p:cNvSpPr>
          <p:nvPr>
            <p:ph type="body" sz="quarter" idx="14"/>
          </p:nvPr>
        </p:nvSpPr>
        <p:spPr/>
        <p:txBody>
          <a:bodyPr/>
          <a:lstStyle/>
          <a:p>
            <a:r>
              <a:rPr lang="fr-FR"/>
              <a:t>2.2</a:t>
            </a:r>
          </a:p>
        </p:txBody>
      </p:sp>
      <p:sp>
        <p:nvSpPr>
          <p:cNvPr id="6" name="Espace réservé du texte 5">
            <a:extLst>
              <a:ext uri="{FF2B5EF4-FFF2-40B4-BE49-F238E27FC236}">
                <a16:creationId xmlns:a16="http://schemas.microsoft.com/office/drawing/2014/main" id="{D5E53E37-A927-412F-BD96-ED7944CCA746}"/>
              </a:ext>
            </a:extLst>
          </p:cNvPr>
          <p:cNvSpPr>
            <a:spLocks noGrp="1"/>
          </p:cNvSpPr>
          <p:nvPr>
            <p:ph type="body" sz="quarter" idx="15"/>
          </p:nvPr>
        </p:nvSpPr>
        <p:spPr/>
        <p:txBody>
          <a:bodyPr/>
          <a:lstStyle/>
          <a:p>
            <a:r>
              <a:rPr lang="fr-FR"/>
              <a:t>2.3</a:t>
            </a:r>
          </a:p>
        </p:txBody>
      </p:sp>
      <p:sp>
        <p:nvSpPr>
          <p:cNvPr id="7" name="Espace réservé du texte 6">
            <a:extLst>
              <a:ext uri="{FF2B5EF4-FFF2-40B4-BE49-F238E27FC236}">
                <a16:creationId xmlns:a16="http://schemas.microsoft.com/office/drawing/2014/main" id="{B842B8D9-A8CA-4165-B057-4AC1CA9BEF70}"/>
              </a:ext>
            </a:extLst>
          </p:cNvPr>
          <p:cNvSpPr>
            <a:spLocks noGrp="1"/>
          </p:cNvSpPr>
          <p:nvPr>
            <p:ph type="body" sz="quarter" idx="16"/>
          </p:nvPr>
        </p:nvSpPr>
        <p:spPr/>
        <p:txBody>
          <a:bodyPr/>
          <a:lstStyle/>
          <a:p>
            <a:r>
              <a:rPr lang="fr-FR"/>
              <a:t>2.4</a:t>
            </a:r>
          </a:p>
        </p:txBody>
      </p:sp>
      <p:sp>
        <p:nvSpPr>
          <p:cNvPr id="8" name="Espace réservé du texte 7">
            <a:extLst>
              <a:ext uri="{FF2B5EF4-FFF2-40B4-BE49-F238E27FC236}">
                <a16:creationId xmlns:a16="http://schemas.microsoft.com/office/drawing/2014/main" id="{0237A197-FF9D-45A1-A235-F59EB3B882F8}"/>
              </a:ext>
            </a:extLst>
          </p:cNvPr>
          <p:cNvSpPr>
            <a:spLocks noGrp="1"/>
          </p:cNvSpPr>
          <p:nvPr>
            <p:ph type="body" sz="quarter" idx="17"/>
          </p:nvPr>
        </p:nvSpPr>
        <p:spPr/>
        <p:txBody>
          <a:bodyPr/>
          <a:lstStyle/>
          <a:p>
            <a:r>
              <a:rPr lang="fr-FR"/>
              <a:t>2.5</a:t>
            </a:r>
          </a:p>
        </p:txBody>
      </p:sp>
      <p:sp>
        <p:nvSpPr>
          <p:cNvPr id="10" name="Espace réservé du texte 9">
            <a:extLst>
              <a:ext uri="{FF2B5EF4-FFF2-40B4-BE49-F238E27FC236}">
                <a16:creationId xmlns:a16="http://schemas.microsoft.com/office/drawing/2014/main" id="{9CE2CA2C-0611-4B71-B55C-59E362D48518}"/>
              </a:ext>
            </a:extLst>
          </p:cNvPr>
          <p:cNvSpPr>
            <a:spLocks noGrp="1"/>
          </p:cNvSpPr>
          <p:nvPr>
            <p:ph type="body" sz="quarter" idx="20"/>
          </p:nvPr>
        </p:nvSpPr>
        <p:spPr/>
        <p:txBody>
          <a:bodyPr/>
          <a:lstStyle/>
          <a:p>
            <a:r>
              <a:rPr lang="fr-FR" sz="2400">
                <a:solidFill>
                  <a:schemeClr val="tx1"/>
                </a:solidFill>
                <a:latin typeface="+mn-lt"/>
              </a:rPr>
              <a:t>La Géométrie</a:t>
            </a:r>
          </a:p>
        </p:txBody>
      </p:sp>
      <p:sp>
        <p:nvSpPr>
          <p:cNvPr id="11" name="Espace réservé du texte 10">
            <a:extLst>
              <a:ext uri="{FF2B5EF4-FFF2-40B4-BE49-F238E27FC236}">
                <a16:creationId xmlns:a16="http://schemas.microsoft.com/office/drawing/2014/main" id="{EAA1D61C-778B-4774-8236-1AFC31461C8B}"/>
              </a:ext>
            </a:extLst>
          </p:cNvPr>
          <p:cNvSpPr>
            <a:spLocks noGrp="1"/>
          </p:cNvSpPr>
          <p:nvPr>
            <p:ph type="body" sz="quarter" idx="21"/>
          </p:nvPr>
        </p:nvSpPr>
        <p:spPr/>
        <p:txBody>
          <a:bodyPr/>
          <a:lstStyle/>
          <a:p>
            <a:r>
              <a:rPr lang="fr-FR" sz="2400">
                <a:solidFill>
                  <a:schemeClr val="tx1"/>
                </a:solidFill>
                <a:latin typeface="+mn-lt"/>
              </a:rPr>
              <a:t>Le Croquis</a:t>
            </a:r>
          </a:p>
        </p:txBody>
      </p:sp>
      <p:sp>
        <p:nvSpPr>
          <p:cNvPr id="12" name="Espace réservé du texte 11">
            <a:extLst>
              <a:ext uri="{FF2B5EF4-FFF2-40B4-BE49-F238E27FC236}">
                <a16:creationId xmlns:a16="http://schemas.microsoft.com/office/drawing/2014/main" id="{9E13AC06-64EE-430E-BF4B-0167CFB7A079}"/>
              </a:ext>
            </a:extLst>
          </p:cNvPr>
          <p:cNvSpPr>
            <a:spLocks noGrp="1"/>
          </p:cNvSpPr>
          <p:nvPr>
            <p:ph type="body" sz="quarter" idx="22"/>
          </p:nvPr>
        </p:nvSpPr>
        <p:spPr/>
        <p:txBody>
          <a:bodyPr/>
          <a:lstStyle/>
          <a:p>
            <a:r>
              <a:rPr lang="fr-FR" sz="2400">
                <a:solidFill>
                  <a:schemeClr val="tx1"/>
                </a:solidFill>
                <a:latin typeface="+mn-lt"/>
              </a:rPr>
              <a:t>Les Schéma</a:t>
            </a:r>
          </a:p>
        </p:txBody>
      </p:sp>
      <p:sp>
        <p:nvSpPr>
          <p:cNvPr id="13" name="Espace réservé du texte 12">
            <a:extLst>
              <a:ext uri="{FF2B5EF4-FFF2-40B4-BE49-F238E27FC236}">
                <a16:creationId xmlns:a16="http://schemas.microsoft.com/office/drawing/2014/main" id="{8B2A97AC-E82C-4570-B30E-9E70F460B48E}"/>
              </a:ext>
            </a:extLst>
          </p:cNvPr>
          <p:cNvSpPr>
            <a:spLocks noGrp="1"/>
          </p:cNvSpPr>
          <p:nvPr>
            <p:ph type="body" sz="quarter" idx="23"/>
          </p:nvPr>
        </p:nvSpPr>
        <p:spPr>
          <a:xfrm>
            <a:off x="1527334" y="3614330"/>
            <a:ext cx="3177096" cy="572700"/>
          </a:xfrm>
        </p:spPr>
        <p:txBody>
          <a:bodyPr/>
          <a:lstStyle/>
          <a:p>
            <a:r>
              <a:rPr lang="fr-FR" sz="2400">
                <a:solidFill>
                  <a:schemeClr val="tx1"/>
                </a:solidFill>
                <a:latin typeface="+mn-lt"/>
              </a:rPr>
              <a:t>Choix De Techno</a:t>
            </a:r>
          </a:p>
        </p:txBody>
      </p:sp>
      <p:sp>
        <p:nvSpPr>
          <p:cNvPr id="14" name="Espace réservé du texte 13">
            <a:extLst>
              <a:ext uri="{FF2B5EF4-FFF2-40B4-BE49-F238E27FC236}">
                <a16:creationId xmlns:a16="http://schemas.microsoft.com/office/drawing/2014/main" id="{8B864AB9-A8A6-4CF9-A010-85A642D290E6}"/>
              </a:ext>
            </a:extLst>
          </p:cNvPr>
          <p:cNvSpPr>
            <a:spLocks noGrp="1"/>
          </p:cNvSpPr>
          <p:nvPr>
            <p:ph type="body" sz="quarter" idx="24"/>
          </p:nvPr>
        </p:nvSpPr>
        <p:spPr/>
        <p:txBody>
          <a:bodyPr/>
          <a:lstStyle/>
          <a:p>
            <a:r>
              <a:rPr lang="fr-FR" sz="2400">
                <a:solidFill>
                  <a:schemeClr val="tx1"/>
                </a:solidFill>
                <a:latin typeface="+mn-lt"/>
              </a:rPr>
              <a:t>Symboles</a:t>
            </a:r>
          </a:p>
        </p:txBody>
      </p:sp>
      <p:sp>
        <p:nvSpPr>
          <p:cNvPr id="15" name="Espace réservé du texte 14">
            <a:extLst>
              <a:ext uri="{FF2B5EF4-FFF2-40B4-BE49-F238E27FC236}">
                <a16:creationId xmlns:a16="http://schemas.microsoft.com/office/drawing/2014/main" id="{0ECE3540-5ADC-4B3B-AA35-074C93E17282}"/>
              </a:ext>
            </a:extLst>
          </p:cNvPr>
          <p:cNvSpPr>
            <a:spLocks noGrp="1"/>
          </p:cNvSpPr>
          <p:nvPr>
            <p:ph type="body" sz="quarter" idx="25"/>
          </p:nvPr>
        </p:nvSpPr>
        <p:spPr>
          <a:xfrm>
            <a:off x="5787903" y="2149448"/>
            <a:ext cx="3154297" cy="572700"/>
          </a:xfrm>
        </p:spPr>
        <p:txBody>
          <a:bodyPr/>
          <a:lstStyle/>
          <a:p>
            <a:r>
              <a:rPr lang="fr-FR" sz="2400">
                <a:solidFill>
                  <a:schemeClr val="tx1"/>
                </a:solidFill>
                <a:latin typeface="+mn-lt"/>
              </a:rPr>
              <a:t>Bien Comprendre</a:t>
            </a:r>
          </a:p>
        </p:txBody>
      </p:sp>
    </p:spTree>
    <p:extLst>
      <p:ext uri="{BB962C8B-B14F-4D97-AF65-F5344CB8AC3E}">
        <p14:creationId xmlns:p14="http://schemas.microsoft.com/office/powerpoint/2010/main" val="1360598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35DC8-3815-450D-B6F3-DC29B1FA909A}"/>
              </a:ext>
            </a:extLst>
          </p:cNvPr>
          <p:cNvSpPr>
            <a:spLocks noGrp="1"/>
          </p:cNvSpPr>
          <p:nvPr>
            <p:ph type="title"/>
          </p:nvPr>
        </p:nvSpPr>
        <p:spPr/>
        <p:txBody>
          <a:bodyPr/>
          <a:lstStyle/>
          <a:p>
            <a:r>
              <a:rPr lang="fr-FR" dirty="0"/>
              <a:t>2.0 La Géométrie</a:t>
            </a:r>
          </a:p>
        </p:txBody>
      </p:sp>
    </p:spTree>
    <p:extLst>
      <p:ext uri="{BB962C8B-B14F-4D97-AF65-F5344CB8AC3E}">
        <p14:creationId xmlns:p14="http://schemas.microsoft.com/office/powerpoint/2010/main" val="194611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35DC8-3815-450D-B6F3-DC29B1FA909A}"/>
              </a:ext>
            </a:extLst>
          </p:cNvPr>
          <p:cNvSpPr>
            <a:spLocks noGrp="1"/>
          </p:cNvSpPr>
          <p:nvPr>
            <p:ph type="title"/>
          </p:nvPr>
        </p:nvSpPr>
        <p:spPr/>
        <p:txBody>
          <a:bodyPr/>
          <a:lstStyle/>
          <a:p>
            <a:r>
              <a:rPr lang="fr-FR" dirty="0"/>
              <a:t>2.1 Le Croquis</a:t>
            </a:r>
          </a:p>
        </p:txBody>
      </p:sp>
    </p:spTree>
    <p:extLst>
      <p:ext uri="{BB962C8B-B14F-4D97-AF65-F5344CB8AC3E}">
        <p14:creationId xmlns:p14="http://schemas.microsoft.com/office/powerpoint/2010/main" val="968586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2.1 Le Croquis</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Idée</a:t>
            </a:r>
          </a:p>
          <a:p>
            <a:pPr marL="152400" indent="0">
              <a:buNone/>
            </a:pPr>
            <a:endParaRPr lang="fr-FR" dirty="0"/>
          </a:p>
          <a:p>
            <a:pPr marL="152400" indent="0">
              <a:buNone/>
            </a:pPr>
            <a:r>
              <a:rPr lang="fr-FR" dirty="0"/>
              <a:t>Définir sa vision de base ainsi que le principe de fonctionnement</a:t>
            </a:r>
          </a:p>
        </p:txBody>
      </p:sp>
      <p:pic>
        <p:nvPicPr>
          <p:cNvPr id="10" name="Espace réservé pour une image  9">
            <a:extLst>
              <a:ext uri="{FF2B5EF4-FFF2-40B4-BE49-F238E27FC236}">
                <a16:creationId xmlns:a16="http://schemas.microsoft.com/office/drawing/2014/main" id="{B5A8A592-9EE6-4C38-8DB0-2BD8A1205525}"/>
              </a:ext>
            </a:extLst>
          </p:cNvPr>
          <p:cNvPicPr>
            <a:picLocks noGrp="1" noChangeAspect="1"/>
          </p:cNvPicPr>
          <p:nvPr>
            <p:ph type="pic" sz="quarter" idx="14"/>
          </p:nvPr>
        </p:nvPicPr>
        <p:blipFill>
          <a:blip r:embed="rId3"/>
          <a:srcRect l="6036" r="6036"/>
          <a:stretch>
            <a:fillRect/>
          </a:stretch>
        </p:blipFill>
        <p:spPr/>
      </p:pic>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8" y="255819"/>
            <a:ext cx="4197352" cy="450850"/>
          </a:xfrm>
        </p:spPr>
        <p:txBody>
          <a:bodyPr/>
          <a:lstStyle/>
          <a:p>
            <a:r>
              <a:rPr lang="fr-FR" dirty="0"/>
              <a:t>Du Croquis au Schéma Techno</a:t>
            </a:r>
          </a:p>
        </p:txBody>
      </p:sp>
      <p:pic>
        <p:nvPicPr>
          <p:cNvPr id="14" name="Image 13">
            <a:extLst>
              <a:ext uri="{FF2B5EF4-FFF2-40B4-BE49-F238E27FC236}">
                <a16:creationId xmlns:a16="http://schemas.microsoft.com/office/drawing/2014/main" id="{EEED8FD0-7382-4FC8-93E6-2FFFA4E0D479}"/>
              </a:ext>
            </a:extLst>
          </p:cNvPr>
          <p:cNvPicPr>
            <a:picLocks noChangeAspect="1"/>
          </p:cNvPicPr>
          <p:nvPr/>
        </p:nvPicPr>
        <p:blipFill>
          <a:blip r:embed="rId4"/>
          <a:stretch>
            <a:fillRect/>
          </a:stretch>
        </p:blipFill>
        <p:spPr>
          <a:xfrm>
            <a:off x="4608795" y="827250"/>
            <a:ext cx="2344172" cy="3489000"/>
          </a:xfrm>
          <a:prstGeom prst="rect">
            <a:avLst/>
          </a:prstGeom>
        </p:spPr>
      </p:pic>
    </p:spTree>
    <p:extLst>
      <p:ext uri="{BB962C8B-B14F-4D97-AF65-F5344CB8AC3E}">
        <p14:creationId xmlns:p14="http://schemas.microsoft.com/office/powerpoint/2010/main" val="55971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2.1 Le Croquis</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La Géométrie</a:t>
            </a:r>
          </a:p>
          <a:p>
            <a:pPr marL="152400" indent="0">
              <a:buNone/>
            </a:pPr>
            <a:endParaRPr lang="fr-FR" dirty="0">
              <a:latin typeface="+mj-lt"/>
            </a:endParaRPr>
          </a:p>
          <a:p>
            <a:pPr marL="152400" indent="0">
              <a:buNone/>
            </a:pPr>
            <a:r>
              <a:rPr lang="fr-FR" dirty="0"/>
              <a:t>Savoir tracer un cercle, connaitre les ses fractions et c.</a:t>
            </a:r>
          </a:p>
        </p:txBody>
      </p:sp>
      <p:pic>
        <p:nvPicPr>
          <p:cNvPr id="8" name="Espace réservé pour une image  7">
            <a:extLst>
              <a:ext uri="{FF2B5EF4-FFF2-40B4-BE49-F238E27FC236}">
                <a16:creationId xmlns:a16="http://schemas.microsoft.com/office/drawing/2014/main" id="{5FD0651F-C323-4332-ACC1-3A22A5DFEB4F}"/>
              </a:ext>
            </a:extLst>
          </p:cNvPr>
          <p:cNvPicPr>
            <a:picLocks noGrp="1" noChangeAspect="1"/>
          </p:cNvPicPr>
          <p:nvPr>
            <p:ph type="pic" sz="quarter" idx="14"/>
          </p:nvPr>
        </p:nvPicPr>
        <p:blipFill>
          <a:blip r:embed="rId3"/>
          <a:srcRect l="10015" r="10015"/>
          <a:stretch>
            <a:fillRect/>
          </a:stretch>
        </p:blipFill>
        <p:spPr/>
      </p:pic>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8" y="255819"/>
            <a:ext cx="4197352" cy="450850"/>
          </a:xfrm>
        </p:spPr>
        <p:txBody>
          <a:bodyPr/>
          <a:lstStyle/>
          <a:p>
            <a:r>
              <a:rPr lang="fr-FR" dirty="0"/>
              <a:t>Du Croquis au Schéma Techno</a:t>
            </a:r>
          </a:p>
        </p:txBody>
      </p:sp>
    </p:spTree>
    <p:extLst>
      <p:ext uri="{BB962C8B-B14F-4D97-AF65-F5344CB8AC3E}">
        <p14:creationId xmlns:p14="http://schemas.microsoft.com/office/powerpoint/2010/main" val="1480980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35DC8-3815-450D-B6F3-DC29B1FA909A}"/>
              </a:ext>
            </a:extLst>
          </p:cNvPr>
          <p:cNvSpPr>
            <a:spLocks noGrp="1"/>
          </p:cNvSpPr>
          <p:nvPr>
            <p:ph type="title"/>
          </p:nvPr>
        </p:nvSpPr>
        <p:spPr/>
        <p:txBody>
          <a:bodyPr/>
          <a:lstStyle/>
          <a:p>
            <a:r>
              <a:rPr lang="fr-FR" dirty="0"/>
              <a:t>2.2 Les Schémas</a:t>
            </a:r>
          </a:p>
        </p:txBody>
      </p:sp>
    </p:spTree>
    <p:extLst>
      <p:ext uri="{BB962C8B-B14F-4D97-AF65-F5344CB8AC3E}">
        <p14:creationId xmlns:p14="http://schemas.microsoft.com/office/powerpoint/2010/main" val="4260283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2.2 Les Schémas</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De principe</a:t>
            </a:r>
          </a:p>
          <a:p>
            <a:pPr marL="152400" indent="0">
              <a:buNone/>
            </a:pPr>
            <a:endParaRPr lang="fr-FR" dirty="0"/>
          </a:p>
          <a:p>
            <a:pPr marL="152400" indent="0">
              <a:buNone/>
            </a:pPr>
            <a:r>
              <a:rPr lang="fr-FR" dirty="0"/>
              <a:t>Comment est-ce que ça fonctionne ?</a:t>
            </a:r>
          </a:p>
        </p:txBody>
      </p:sp>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8" y="255819"/>
            <a:ext cx="4197352" cy="450850"/>
          </a:xfrm>
        </p:spPr>
        <p:txBody>
          <a:bodyPr/>
          <a:lstStyle/>
          <a:p>
            <a:r>
              <a:rPr lang="fr-FR" dirty="0"/>
              <a:t>Du Croquis au Schéma Techno</a:t>
            </a:r>
          </a:p>
        </p:txBody>
      </p:sp>
      <p:pic>
        <p:nvPicPr>
          <p:cNvPr id="16" name="Espace réservé pour une image  15">
            <a:extLst>
              <a:ext uri="{FF2B5EF4-FFF2-40B4-BE49-F238E27FC236}">
                <a16:creationId xmlns:a16="http://schemas.microsoft.com/office/drawing/2014/main" id="{F7B1B45F-4BFB-4585-B28B-08F7697DA136}"/>
              </a:ext>
            </a:extLst>
          </p:cNvPr>
          <p:cNvPicPr>
            <a:picLocks noGrp="1" noChangeAspect="1"/>
          </p:cNvPicPr>
          <p:nvPr>
            <p:ph type="pic" sz="quarter" idx="14"/>
          </p:nvPr>
        </p:nvPicPr>
        <p:blipFill>
          <a:blip r:embed="rId3"/>
          <a:srcRect t="15207" b="15207"/>
          <a:stretch>
            <a:fillRect/>
          </a:stretch>
        </p:blipFill>
        <p:spPr/>
      </p:pic>
    </p:spTree>
    <p:extLst>
      <p:ext uri="{BB962C8B-B14F-4D97-AF65-F5344CB8AC3E}">
        <p14:creationId xmlns:p14="http://schemas.microsoft.com/office/powerpoint/2010/main" val="931203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2.2 Les Schémas</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Technologique</a:t>
            </a:r>
          </a:p>
          <a:p>
            <a:pPr marL="152400" indent="0">
              <a:buNone/>
            </a:pPr>
            <a:endParaRPr lang="fr-FR" dirty="0"/>
          </a:p>
          <a:p>
            <a:pPr marL="152400" indent="0">
              <a:buNone/>
            </a:pPr>
            <a:r>
              <a:rPr lang="fr-FR" dirty="0"/>
              <a:t>Agencement des composants</a:t>
            </a:r>
          </a:p>
          <a:p>
            <a:pPr marL="152400" indent="0">
              <a:buNone/>
            </a:pPr>
            <a:r>
              <a:rPr lang="fr-FR" dirty="0"/>
              <a:t>Symboles normalisés</a:t>
            </a:r>
          </a:p>
        </p:txBody>
      </p:sp>
      <p:pic>
        <p:nvPicPr>
          <p:cNvPr id="10" name="Espace réservé pour une image  9">
            <a:extLst>
              <a:ext uri="{FF2B5EF4-FFF2-40B4-BE49-F238E27FC236}">
                <a16:creationId xmlns:a16="http://schemas.microsoft.com/office/drawing/2014/main" id="{4FF3546C-2CF2-4968-B3B2-37E540DDECB1}"/>
              </a:ext>
            </a:extLst>
          </p:cNvPr>
          <p:cNvPicPr>
            <a:picLocks noGrp="1" noChangeAspect="1"/>
          </p:cNvPicPr>
          <p:nvPr>
            <p:ph type="pic" sz="quarter" idx="14"/>
          </p:nvPr>
        </p:nvPicPr>
        <p:blipFill rotWithShape="1">
          <a:blip r:embed="rId2"/>
          <a:srcRect l="-7353" t="-21545" r="-6641" b="-20176"/>
          <a:stretch/>
        </p:blipFill>
        <p:spPr>
          <a:xfrm>
            <a:off x="3460750" y="706438"/>
            <a:ext cx="4640263" cy="3694897"/>
          </a:xfrm>
          <a:solidFill>
            <a:schemeClr val="tx1"/>
          </a:solidFill>
        </p:spPr>
      </p:pic>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8" y="255819"/>
            <a:ext cx="4197352" cy="450850"/>
          </a:xfrm>
        </p:spPr>
        <p:txBody>
          <a:bodyPr/>
          <a:lstStyle/>
          <a:p>
            <a:r>
              <a:rPr lang="fr-FR" dirty="0"/>
              <a:t>Du Croquis au Schéma Techno</a:t>
            </a:r>
          </a:p>
        </p:txBody>
      </p:sp>
    </p:spTree>
    <p:extLst>
      <p:ext uri="{BB962C8B-B14F-4D97-AF65-F5344CB8AC3E}">
        <p14:creationId xmlns:p14="http://schemas.microsoft.com/office/powerpoint/2010/main" val="3289132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58E499-4454-48CD-A0ED-89B2FFBFAC01}"/>
              </a:ext>
            </a:extLst>
          </p:cNvPr>
          <p:cNvSpPr>
            <a:spLocks noGrp="1"/>
          </p:cNvSpPr>
          <p:nvPr>
            <p:ph type="title"/>
          </p:nvPr>
        </p:nvSpPr>
        <p:spPr/>
        <p:txBody>
          <a:bodyPr/>
          <a:lstStyle/>
          <a:p>
            <a:r>
              <a:rPr lang="fr-FR"/>
              <a:t>Intro</a:t>
            </a:r>
          </a:p>
        </p:txBody>
      </p:sp>
      <p:pic>
        <p:nvPicPr>
          <p:cNvPr id="8" name="Espace réservé pour une image  7" descr="Une image contenant texte, livre&#10;&#10;Description générée automatiquement">
            <a:extLst>
              <a:ext uri="{FF2B5EF4-FFF2-40B4-BE49-F238E27FC236}">
                <a16:creationId xmlns:a16="http://schemas.microsoft.com/office/drawing/2014/main" id="{87370BBE-A672-4F6B-B2E5-3B644D79731E}"/>
              </a:ext>
            </a:extLst>
          </p:cNvPr>
          <p:cNvPicPr>
            <a:picLocks noGrp="1" noChangeAspect="1"/>
          </p:cNvPicPr>
          <p:nvPr>
            <p:ph type="pic" sz="quarter" idx="14"/>
          </p:nvPr>
        </p:nvPicPr>
        <p:blipFill rotWithShape="1">
          <a:blip r:embed="rId2"/>
          <a:srcRect l="10685" t="-58" r="10632" b="58"/>
          <a:stretch/>
        </p:blipFill>
        <p:spPr>
          <a:xfrm>
            <a:off x="5803641" y="0"/>
            <a:ext cx="3340359" cy="5143500"/>
          </a:xfrm>
        </p:spPr>
      </p:pic>
      <p:sp>
        <p:nvSpPr>
          <p:cNvPr id="4" name="Espace réservé du texte 3">
            <a:extLst>
              <a:ext uri="{FF2B5EF4-FFF2-40B4-BE49-F238E27FC236}">
                <a16:creationId xmlns:a16="http://schemas.microsoft.com/office/drawing/2014/main" id="{28ED6A42-CF5E-4068-A13D-B47B67EF9671}"/>
              </a:ext>
            </a:extLst>
          </p:cNvPr>
          <p:cNvSpPr>
            <a:spLocks noGrp="1"/>
          </p:cNvSpPr>
          <p:nvPr>
            <p:ph type="body" sz="quarter" idx="15"/>
          </p:nvPr>
        </p:nvSpPr>
        <p:spPr/>
        <p:txBody>
          <a:bodyPr/>
          <a:lstStyle/>
          <a:p>
            <a:r>
              <a:rPr lang="fr-FR"/>
              <a:t>Vous ne savez pas dessiner </a:t>
            </a:r>
          </a:p>
        </p:txBody>
      </p:sp>
      <p:sp>
        <p:nvSpPr>
          <p:cNvPr id="5" name="Espace réservé du texte 4">
            <a:extLst>
              <a:ext uri="{FF2B5EF4-FFF2-40B4-BE49-F238E27FC236}">
                <a16:creationId xmlns:a16="http://schemas.microsoft.com/office/drawing/2014/main" id="{EDCCDD68-4249-4D24-BF81-D2318C88C452}"/>
              </a:ext>
            </a:extLst>
          </p:cNvPr>
          <p:cNvSpPr>
            <a:spLocks noGrp="1"/>
          </p:cNvSpPr>
          <p:nvPr>
            <p:ph type="body" sz="quarter" idx="16"/>
          </p:nvPr>
        </p:nvSpPr>
        <p:spPr/>
        <p:txBody>
          <a:bodyPr/>
          <a:lstStyle/>
          <a:p>
            <a:r>
              <a:rPr lang="fr-FR"/>
              <a:t>01|</a:t>
            </a:r>
          </a:p>
        </p:txBody>
      </p:sp>
      <p:sp>
        <p:nvSpPr>
          <p:cNvPr id="6" name="ZoneTexte 5">
            <a:extLst>
              <a:ext uri="{FF2B5EF4-FFF2-40B4-BE49-F238E27FC236}">
                <a16:creationId xmlns:a16="http://schemas.microsoft.com/office/drawing/2014/main" id="{5FDB27B4-4356-4D7F-96D6-01A183961A7B}"/>
              </a:ext>
            </a:extLst>
          </p:cNvPr>
          <p:cNvSpPr txBox="1"/>
          <p:nvPr/>
        </p:nvSpPr>
        <p:spPr>
          <a:xfrm>
            <a:off x="311700" y="3836197"/>
            <a:ext cx="1547218" cy="307777"/>
          </a:xfrm>
          <a:prstGeom prst="rect">
            <a:avLst/>
          </a:prstGeom>
          <a:noFill/>
        </p:spPr>
        <p:txBody>
          <a:bodyPr wrap="none" rtlCol="0">
            <a:spAutoFit/>
          </a:bodyPr>
          <a:lstStyle/>
          <a:p>
            <a:r>
              <a:rPr lang="fr-FR">
                <a:solidFill>
                  <a:schemeClr val="bg1">
                    <a:lumMod val="95000"/>
                    <a:lumOff val="5000"/>
                  </a:schemeClr>
                </a:solidFill>
              </a:rPr>
              <a:t>Même toi bubulle</a:t>
            </a:r>
          </a:p>
        </p:txBody>
      </p:sp>
    </p:spTree>
    <p:extLst>
      <p:ext uri="{BB962C8B-B14F-4D97-AF65-F5344CB8AC3E}">
        <p14:creationId xmlns:p14="http://schemas.microsoft.com/office/powerpoint/2010/main" val="193795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35DC8-3815-450D-B6F3-DC29B1FA909A}"/>
              </a:ext>
            </a:extLst>
          </p:cNvPr>
          <p:cNvSpPr>
            <a:spLocks noGrp="1"/>
          </p:cNvSpPr>
          <p:nvPr>
            <p:ph type="title"/>
          </p:nvPr>
        </p:nvSpPr>
        <p:spPr/>
        <p:txBody>
          <a:bodyPr/>
          <a:lstStyle/>
          <a:p>
            <a:r>
              <a:rPr lang="fr-FR" dirty="0"/>
              <a:t>2.3 Choix de technologie</a:t>
            </a:r>
          </a:p>
        </p:txBody>
      </p:sp>
    </p:spTree>
    <p:extLst>
      <p:ext uri="{BB962C8B-B14F-4D97-AF65-F5344CB8AC3E}">
        <p14:creationId xmlns:p14="http://schemas.microsoft.com/office/powerpoint/2010/main" val="1053881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2.3 Choix de technologie</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Assemblage Fileté</a:t>
            </a:r>
          </a:p>
          <a:p>
            <a:pPr marL="152400" indent="0">
              <a:buNone/>
            </a:pPr>
            <a:endParaRPr lang="fr-FR" dirty="0"/>
          </a:p>
          <a:p>
            <a:pPr marL="152400" indent="0">
              <a:buNone/>
            </a:pPr>
            <a:r>
              <a:rPr lang="fr-FR" dirty="0"/>
              <a:t>3 types :</a:t>
            </a:r>
          </a:p>
          <a:p>
            <a:pPr>
              <a:buFontTx/>
              <a:buChar char="-"/>
            </a:pPr>
            <a:r>
              <a:rPr lang="fr-FR" dirty="0"/>
              <a:t>Vis</a:t>
            </a:r>
          </a:p>
          <a:p>
            <a:pPr>
              <a:buFontTx/>
              <a:buChar char="-"/>
            </a:pPr>
            <a:r>
              <a:rPr lang="fr-FR" dirty="0"/>
              <a:t>Goujon</a:t>
            </a:r>
          </a:p>
          <a:p>
            <a:pPr>
              <a:buFontTx/>
              <a:buChar char="-"/>
            </a:pPr>
            <a:r>
              <a:rPr lang="fr-FR" dirty="0"/>
              <a:t>Boulon</a:t>
            </a:r>
          </a:p>
        </p:txBody>
      </p:sp>
      <p:pic>
        <p:nvPicPr>
          <p:cNvPr id="9" name="Espace réservé pour une image  8">
            <a:extLst>
              <a:ext uri="{FF2B5EF4-FFF2-40B4-BE49-F238E27FC236}">
                <a16:creationId xmlns:a16="http://schemas.microsoft.com/office/drawing/2014/main" id="{2BB01876-D033-4E17-BAA6-40E8A704CE31}"/>
              </a:ext>
            </a:extLst>
          </p:cNvPr>
          <p:cNvPicPr>
            <a:picLocks noGrp="1" noChangeAspect="1"/>
          </p:cNvPicPr>
          <p:nvPr>
            <p:ph type="pic" sz="quarter" idx="14"/>
          </p:nvPr>
        </p:nvPicPr>
        <p:blipFill rotWithShape="1">
          <a:blip r:embed="rId2"/>
          <a:srcRect l="-25843" t="382" r="-19106" b="-241"/>
          <a:stretch/>
        </p:blipFill>
        <p:spPr>
          <a:xfrm>
            <a:off x="3460750" y="706438"/>
            <a:ext cx="4640263" cy="3694897"/>
          </a:xfrm>
          <a:solidFill>
            <a:schemeClr val="tx1"/>
          </a:solidFill>
        </p:spPr>
      </p:pic>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9" y="255819"/>
            <a:ext cx="4944837" cy="450850"/>
          </a:xfrm>
        </p:spPr>
        <p:txBody>
          <a:bodyPr/>
          <a:lstStyle/>
          <a:p>
            <a:r>
              <a:rPr lang="fr-FR" dirty="0"/>
              <a:t>Du Croquis au Schéma Techno</a:t>
            </a:r>
          </a:p>
        </p:txBody>
      </p:sp>
    </p:spTree>
    <p:extLst>
      <p:ext uri="{BB962C8B-B14F-4D97-AF65-F5344CB8AC3E}">
        <p14:creationId xmlns:p14="http://schemas.microsoft.com/office/powerpoint/2010/main" val="2590296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2.3 Choix de technologie</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Assemblage Fileté</a:t>
            </a:r>
          </a:p>
          <a:p>
            <a:pPr marL="152400" indent="0">
              <a:buNone/>
            </a:pPr>
            <a:endParaRPr lang="fr-FR" dirty="0"/>
          </a:p>
          <a:p>
            <a:pPr marL="152400" indent="0">
              <a:buNone/>
            </a:pPr>
            <a:r>
              <a:rPr lang="fr-FR" dirty="0"/>
              <a:t>Une symbolique</a:t>
            </a:r>
          </a:p>
        </p:txBody>
      </p:sp>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9" y="255819"/>
            <a:ext cx="4944837" cy="450850"/>
          </a:xfrm>
        </p:spPr>
        <p:txBody>
          <a:bodyPr/>
          <a:lstStyle/>
          <a:p>
            <a:r>
              <a:rPr lang="fr-FR" dirty="0"/>
              <a:t>Du Croquis au Schéma Techno</a:t>
            </a:r>
          </a:p>
        </p:txBody>
      </p:sp>
      <p:pic>
        <p:nvPicPr>
          <p:cNvPr id="10" name="Espace réservé pour une image  9">
            <a:extLst>
              <a:ext uri="{FF2B5EF4-FFF2-40B4-BE49-F238E27FC236}">
                <a16:creationId xmlns:a16="http://schemas.microsoft.com/office/drawing/2014/main" id="{8CDAAE35-0843-4C77-9785-F9B574609C17}"/>
              </a:ext>
            </a:extLst>
          </p:cNvPr>
          <p:cNvPicPr>
            <a:picLocks noGrp="1" noChangeAspect="1"/>
          </p:cNvPicPr>
          <p:nvPr>
            <p:ph type="pic" sz="quarter" idx="14"/>
          </p:nvPr>
        </p:nvPicPr>
        <p:blipFill rotWithShape="1">
          <a:blip r:embed="rId2"/>
          <a:srcRect l="-6695" t="-30958" r="-6974" b="-29409"/>
          <a:stretch/>
        </p:blipFill>
        <p:spPr>
          <a:xfrm>
            <a:off x="3460750" y="706438"/>
            <a:ext cx="4640263" cy="3694897"/>
          </a:xfrm>
          <a:solidFill>
            <a:schemeClr val="tx1"/>
          </a:solidFill>
        </p:spPr>
      </p:pic>
    </p:spTree>
    <p:extLst>
      <p:ext uri="{BB962C8B-B14F-4D97-AF65-F5344CB8AC3E}">
        <p14:creationId xmlns:p14="http://schemas.microsoft.com/office/powerpoint/2010/main" val="3670414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2.3 Choix de technologie</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Roulement</a:t>
            </a:r>
          </a:p>
          <a:p>
            <a:pPr marL="152400" indent="0">
              <a:buNone/>
            </a:pPr>
            <a:endParaRPr lang="fr-FR" dirty="0"/>
          </a:p>
          <a:p>
            <a:pPr marL="152400" indent="0">
              <a:buNone/>
            </a:pPr>
            <a:r>
              <a:rPr lang="fr-FR" dirty="0"/>
              <a:t>Nombreux types,</a:t>
            </a:r>
          </a:p>
          <a:p>
            <a:pPr marL="152400" indent="0">
              <a:buNone/>
            </a:pPr>
            <a:r>
              <a:rPr lang="fr-FR" dirty="0"/>
              <a:t>Une représentation simplifié</a:t>
            </a:r>
          </a:p>
          <a:p>
            <a:pPr marL="152400" indent="0">
              <a:buNone/>
            </a:pPr>
            <a:endParaRPr lang="fr-FR" dirty="0"/>
          </a:p>
        </p:txBody>
      </p:sp>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8" y="255819"/>
            <a:ext cx="4197352" cy="450850"/>
          </a:xfrm>
        </p:spPr>
        <p:txBody>
          <a:bodyPr/>
          <a:lstStyle/>
          <a:p>
            <a:r>
              <a:rPr lang="fr-FR" dirty="0"/>
              <a:t>Du Croquis au Schéma Techno</a:t>
            </a:r>
          </a:p>
        </p:txBody>
      </p:sp>
      <p:pic>
        <p:nvPicPr>
          <p:cNvPr id="10" name="Espace réservé pour une image  9">
            <a:extLst>
              <a:ext uri="{FF2B5EF4-FFF2-40B4-BE49-F238E27FC236}">
                <a16:creationId xmlns:a16="http://schemas.microsoft.com/office/drawing/2014/main" id="{08CDDE8B-DBE4-4AD2-AE4B-DD274CEB4DB3}"/>
              </a:ext>
            </a:extLst>
          </p:cNvPr>
          <p:cNvPicPr>
            <a:picLocks noGrp="1" noChangeAspect="1"/>
          </p:cNvPicPr>
          <p:nvPr>
            <p:ph type="pic" sz="quarter" idx="14"/>
          </p:nvPr>
        </p:nvPicPr>
        <p:blipFill rotWithShape="1">
          <a:blip r:embed="rId2"/>
          <a:srcRect l="-814" t="-5865" r="-623" b="-4796"/>
          <a:stretch/>
        </p:blipFill>
        <p:spPr>
          <a:xfrm>
            <a:off x="3460750" y="706438"/>
            <a:ext cx="4640263" cy="3694897"/>
          </a:xfrm>
          <a:solidFill>
            <a:schemeClr val="tx1"/>
          </a:solidFill>
        </p:spPr>
      </p:pic>
    </p:spTree>
    <p:extLst>
      <p:ext uri="{BB962C8B-B14F-4D97-AF65-F5344CB8AC3E}">
        <p14:creationId xmlns:p14="http://schemas.microsoft.com/office/powerpoint/2010/main" val="1450158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2.3 Choix de technologie</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Roulement</a:t>
            </a:r>
          </a:p>
          <a:p>
            <a:pPr marL="152400" indent="0">
              <a:buNone/>
            </a:pPr>
            <a:endParaRPr lang="fr-FR" dirty="0"/>
          </a:p>
          <a:p>
            <a:pPr marL="152400" indent="0">
              <a:buNone/>
            </a:pPr>
            <a:r>
              <a:rPr lang="fr-FR" dirty="0"/>
              <a:t>Deux montages types :</a:t>
            </a:r>
          </a:p>
          <a:p>
            <a:pPr>
              <a:buFontTx/>
              <a:buChar char="-"/>
            </a:pPr>
            <a:r>
              <a:rPr lang="fr-FR" dirty="0"/>
              <a:t>X : effort sur l’arbre</a:t>
            </a:r>
          </a:p>
          <a:p>
            <a:pPr>
              <a:buFontTx/>
              <a:buChar char="-"/>
            </a:pPr>
            <a:r>
              <a:rPr lang="fr-FR" dirty="0"/>
              <a:t>O : effort sur le logement</a:t>
            </a:r>
          </a:p>
          <a:p>
            <a:pPr marL="152400" indent="0">
              <a:buNone/>
            </a:pPr>
            <a:endParaRPr lang="fr-FR" dirty="0"/>
          </a:p>
        </p:txBody>
      </p:sp>
      <p:pic>
        <p:nvPicPr>
          <p:cNvPr id="8" name="Espace réservé pour une image  7">
            <a:extLst>
              <a:ext uri="{FF2B5EF4-FFF2-40B4-BE49-F238E27FC236}">
                <a16:creationId xmlns:a16="http://schemas.microsoft.com/office/drawing/2014/main" id="{07D7A30F-28B6-4633-89F0-6E020410DD6B}"/>
              </a:ext>
            </a:extLst>
          </p:cNvPr>
          <p:cNvPicPr>
            <a:picLocks noGrp="1" noChangeAspect="1"/>
          </p:cNvPicPr>
          <p:nvPr>
            <p:ph type="pic" sz="quarter" idx="14"/>
          </p:nvPr>
        </p:nvPicPr>
        <p:blipFill rotWithShape="1">
          <a:blip r:embed="rId3"/>
          <a:srcRect l="-18475" t="-13597" r="-20490" b="-9700"/>
          <a:stretch/>
        </p:blipFill>
        <p:spPr>
          <a:xfrm>
            <a:off x="3460750" y="706438"/>
            <a:ext cx="4640263" cy="3694897"/>
          </a:xfrm>
          <a:solidFill>
            <a:schemeClr val="tx1"/>
          </a:solidFill>
        </p:spPr>
      </p:pic>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8" y="255819"/>
            <a:ext cx="4197352" cy="450850"/>
          </a:xfrm>
        </p:spPr>
        <p:txBody>
          <a:bodyPr/>
          <a:lstStyle/>
          <a:p>
            <a:r>
              <a:rPr lang="fr-FR" dirty="0"/>
              <a:t>Du Croquis au Schéma Techno</a:t>
            </a:r>
          </a:p>
        </p:txBody>
      </p:sp>
    </p:spTree>
    <p:extLst>
      <p:ext uri="{BB962C8B-B14F-4D97-AF65-F5344CB8AC3E}">
        <p14:creationId xmlns:p14="http://schemas.microsoft.com/office/powerpoint/2010/main" val="1277362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2.3 Choix de technologie</a:t>
            </a:r>
          </a:p>
        </p:txBody>
      </p:sp>
      <mc:AlternateContent xmlns:mc="http://schemas.openxmlformats.org/markup-compatibility/2006" xmlns:a14="http://schemas.microsoft.com/office/drawing/2010/main">
        <mc:Choice Requires="a14">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Engrènement</a:t>
                </a:r>
              </a:p>
              <a:p>
                <a:pPr marL="152400" indent="0">
                  <a:buNone/>
                </a:pPr>
                <a:endParaRPr lang="fr-FR" dirty="0"/>
              </a:p>
              <a:p>
                <a:pPr marL="152400" indent="0">
                  <a:buNone/>
                </a:pPr>
                <a:r>
                  <a:rPr lang="fr-FR" dirty="0"/>
                  <a:t>Coefficient de transmission :</a:t>
                </a:r>
              </a:p>
              <a:p>
                <a:pPr marL="152400" indent="0">
                  <a:buNone/>
                </a:pPr>
                <a:endParaRPr lang="fr-FR" dirty="0"/>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f>
                        <m:fPr>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fr-FR" b="0" i="1" smtClean="0">
                                      <a:latin typeface="Cambria Math" panose="02040503050406030204" pitchFamily="18" charset="0"/>
                                    </a:rPr>
                                    <m:t>𝑍</m:t>
                                  </m:r>
                                </m:e>
                                <m:sub>
                                  <m:r>
                                    <a:rPr lang="fr-FR" b="0" i="1" smtClean="0">
                                      <a:latin typeface="Cambria Math" panose="02040503050406030204" pitchFamily="18" charset="0"/>
                                    </a:rPr>
                                    <m:t>𝑟𝑜𝑢𝑒𝑠</m:t>
                                  </m:r>
                                  <m:r>
                                    <a:rPr lang="fr-FR" b="0" i="1" smtClean="0">
                                      <a:latin typeface="Cambria Math" panose="02040503050406030204" pitchFamily="18" charset="0"/>
                                    </a:rPr>
                                    <m:t> </m:t>
                                  </m:r>
                                  <m:r>
                                    <a:rPr lang="fr-FR" b="0" i="1" smtClean="0">
                                      <a:latin typeface="Cambria Math" panose="02040503050406030204" pitchFamily="18" charset="0"/>
                                    </a:rPr>
                                    <m:t>𝑚𝑒𝑛𝑎𝑛𝑡𝑒𝑠</m:t>
                                  </m:r>
                                </m:sub>
                              </m:sSub>
                              <m:r>
                                <a:rPr lang="fr-FR" b="0" i="1" smtClean="0">
                                  <a:latin typeface="Cambria Math" panose="02040503050406030204" pitchFamily="18" charset="0"/>
                                </a:rPr>
                                <m:t>  </m:t>
                              </m:r>
                            </m:e>
                          </m:nary>
                        </m:num>
                        <m:den>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fr-FR" b="0" i="1" smtClean="0">
                                      <a:latin typeface="Cambria Math" panose="02040503050406030204" pitchFamily="18" charset="0"/>
                                    </a:rPr>
                                    <m:t>𝑍</m:t>
                                  </m:r>
                                </m:e>
                                <m:sub>
                                  <m:r>
                                    <a:rPr lang="fr-FR" b="0" i="1" smtClean="0">
                                      <a:latin typeface="Cambria Math" panose="02040503050406030204" pitchFamily="18" charset="0"/>
                                    </a:rPr>
                                    <m:t>𝑟𝑜𝑢𝑒𝑠</m:t>
                                  </m:r>
                                  <m:r>
                                    <a:rPr lang="fr-FR" b="0" i="1" smtClean="0">
                                      <a:latin typeface="Cambria Math" panose="02040503050406030204" pitchFamily="18" charset="0"/>
                                    </a:rPr>
                                    <m:t> </m:t>
                                  </m:r>
                                  <m:r>
                                    <a:rPr lang="fr-FR" b="0" i="1" smtClean="0">
                                      <a:latin typeface="Cambria Math" panose="02040503050406030204" pitchFamily="18" charset="0"/>
                                    </a:rPr>
                                    <m:t>𝑚𝑒𝑛</m:t>
                                  </m:r>
                                  <m:r>
                                    <a:rPr lang="fr-FR" b="0" i="1" smtClean="0">
                                      <a:latin typeface="Cambria Math" panose="02040503050406030204" pitchFamily="18" charset="0"/>
                                    </a:rPr>
                                    <m:t>é</m:t>
                                  </m:r>
                                  <m:r>
                                    <a:rPr lang="fr-FR" b="0" i="1" smtClean="0">
                                      <a:latin typeface="Cambria Math" panose="02040503050406030204" pitchFamily="18" charset="0"/>
                                    </a:rPr>
                                    <m:t>𝑒𝑠</m:t>
                                  </m:r>
                                </m:sub>
                              </m:sSub>
                            </m:e>
                          </m:nary>
                        </m:den>
                      </m:f>
                    </m:oMath>
                  </m:oMathPara>
                </a14:m>
                <a:endParaRPr lang="fr-FR" dirty="0"/>
              </a:p>
            </p:txBody>
          </p:sp>
        </mc:Choice>
        <mc:Fallback xmlns="">
          <p:sp>
            <p:nvSpPr>
              <p:cNvPr id="3" name="Espace réservé du texte 2">
                <a:extLst>
                  <a:ext uri="{FF2B5EF4-FFF2-40B4-BE49-F238E27FC236}">
                    <a16:creationId xmlns:a16="http://schemas.microsoft.com/office/drawing/2014/main" id="{E20A4C4C-BB58-4999-A4A6-7CFAAA3BBBF8}"/>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fr-FR">
                    <a:noFill/>
                  </a:rPr>
                  <a:t> </a:t>
                </a:r>
              </a:p>
            </p:txBody>
          </p:sp>
        </mc:Fallback>
      </mc:AlternateContent>
      <p:pic>
        <p:nvPicPr>
          <p:cNvPr id="8" name="Espace réservé pour une image  7" descr="Une image contenant matériel&#10;&#10;Description générée automatiquement">
            <a:extLst>
              <a:ext uri="{FF2B5EF4-FFF2-40B4-BE49-F238E27FC236}">
                <a16:creationId xmlns:a16="http://schemas.microsoft.com/office/drawing/2014/main" id="{0491FDB8-84A4-48A3-AC42-C6B8D3920028}"/>
              </a:ext>
            </a:extLst>
          </p:cNvPr>
          <p:cNvPicPr>
            <a:picLocks noGrp="1" noChangeAspect="1"/>
          </p:cNvPicPr>
          <p:nvPr>
            <p:ph type="pic" sz="quarter" idx="14"/>
          </p:nvPr>
        </p:nvPicPr>
        <p:blipFill rotWithShape="1">
          <a:blip r:embed="rId4"/>
          <a:srcRect l="-13797" t="-10491" r="-12000" b="-9334"/>
          <a:stretch/>
        </p:blipFill>
        <p:spPr>
          <a:xfrm>
            <a:off x="3460750" y="706438"/>
            <a:ext cx="4640263" cy="3694897"/>
          </a:xfrm>
          <a:solidFill>
            <a:schemeClr val="tx1"/>
          </a:solidFill>
        </p:spPr>
      </p:pic>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8" y="255819"/>
            <a:ext cx="4197352" cy="450850"/>
          </a:xfrm>
        </p:spPr>
        <p:txBody>
          <a:bodyPr/>
          <a:lstStyle/>
          <a:p>
            <a:r>
              <a:rPr lang="fr-FR" dirty="0"/>
              <a:t>Du Croquis au Schéma Techno</a:t>
            </a:r>
          </a:p>
        </p:txBody>
      </p:sp>
    </p:spTree>
    <p:extLst>
      <p:ext uri="{BB962C8B-B14F-4D97-AF65-F5344CB8AC3E}">
        <p14:creationId xmlns:p14="http://schemas.microsoft.com/office/powerpoint/2010/main" val="4002695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2.4 Symboles pour schémas</a:t>
            </a:r>
          </a:p>
        </p:txBody>
      </p:sp>
    </p:spTree>
    <p:extLst>
      <p:ext uri="{BB962C8B-B14F-4D97-AF65-F5344CB8AC3E}">
        <p14:creationId xmlns:p14="http://schemas.microsoft.com/office/powerpoint/2010/main" val="4260299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2.4 Symboles pour schémas</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Electrique</a:t>
            </a:r>
          </a:p>
          <a:p>
            <a:pPr marL="152400" indent="0" algn="ctr">
              <a:buNone/>
            </a:pPr>
            <a:endParaRPr lang="fr-FR" dirty="0">
              <a:latin typeface="+mj-lt"/>
            </a:endParaRPr>
          </a:p>
          <a:p>
            <a:pPr marL="152400" indent="0">
              <a:buNone/>
            </a:pPr>
            <a:r>
              <a:rPr lang="fr-FR" dirty="0"/>
              <a:t>GDI pages 121 à 128</a:t>
            </a:r>
          </a:p>
        </p:txBody>
      </p:sp>
      <p:pic>
        <p:nvPicPr>
          <p:cNvPr id="9" name="Espace réservé pour une image  8" descr="Une image contenant table&#10;&#10;Description générée automatiquement">
            <a:extLst>
              <a:ext uri="{FF2B5EF4-FFF2-40B4-BE49-F238E27FC236}">
                <a16:creationId xmlns:a16="http://schemas.microsoft.com/office/drawing/2014/main" id="{4EC1A413-1B48-4C4F-8DB8-26070B4566EF}"/>
              </a:ext>
            </a:extLst>
          </p:cNvPr>
          <p:cNvPicPr>
            <a:picLocks noGrp="1" noChangeAspect="1"/>
          </p:cNvPicPr>
          <p:nvPr>
            <p:ph type="pic" sz="quarter" idx="14"/>
          </p:nvPr>
        </p:nvPicPr>
        <p:blipFill rotWithShape="1">
          <a:blip r:embed="rId3"/>
          <a:srcRect l="-7524" t="408" r="-5116" b="42"/>
          <a:stretch/>
        </p:blipFill>
        <p:spPr>
          <a:xfrm>
            <a:off x="3111639" y="890303"/>
            <a:ext cx="4660762" cy="3805068"/>
          </a:xfrm>
          <a:solidFill>
            <a:schemeClr val="tx1"/>
          </a:solidFill>
        </p:spPr>
      </p:pic>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8" y="255819"/>
            <a:ext cx="4197352" cy="450850"/>
          </a:xfrm>
        </p:spPr>
        <p:txBody>
          <a:bodyPr/>
          <a:lstStyle/>
          <a:p>
            <a:r>
              <a:rPr lang="fr-FR" dirty="0"/>
              <a:t>Du Croquis au Schéma Techno</a:t>
            </a:r>
          </a:p>
        </p:txBody>
      </p:sp>
    </p:spTree>
    <p:extLst>
      <p:ext uri="{BB962C8B-B14F-4D97-AF65-F5344CB8AC3E}">
        <p14:creationId xmlns:p14="http://schemas.microsoft.com/office/powerpoint/2010/main" val="2736164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2.4 Symboles pour schémas</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Pneumatique</a:t>
            </a:r>
          </a:p>
          <a:p>
            <a:pPr marL="152400" indent="0" algn="ctr">
              <a:buNone/>
            </a:pPr>
            <a:endParaRPr lang="fr-FR" dirty="0">
              <a:latin typeface="+mj-lt"/>
            </a:endParaRPr>
          </a:p>
          <a:p>
            <a:pPr marL="152400" indent="0" algn="ctr">
              <a:buNone/>
            </a:pPr>
            <a:r>
              <a:rPr lang="fr-FR" dirty="0"/>
              <a:t>GDI pages 129 à 133</a:t>
            </a:r>
          </a:p>
        </p:txBody>
      </p:sp>
      <p:pic>
        <p:nvPicPr>
          <p:cNvPr id="8" name="Espace réservé pour une image  7">
            <a:extLst>
              <a:ext uri="{FF2B5EF4-FFF2-40B4-BE49-F238E27FC236}">
                <a16:creationId xmlns:a16="http://schemas.microsoft.com/office/drawing/2014/main" id="{9BD05FE2-17A0-4589-884D-2E60FD09D33C}"/>
              </a:ext>
            </a:extLst>
          </p:cNvPr>
          <p:cNvPicPr>
            <a:picLocks noGrp="1" noChangeAspect="1"/>
          </p:cNvPicPr>
          <p:nvPr>
            <p:ph type="pic" sz="quarter" idx="14"/>
          </p:nvPr>
        </p:nvPicPr>
        <p:blipFill>
          <a:blip r:embed="rId2"/>
          <a:srcRect t="2473" b="2473"/>
          <a:stretch>
            <a:fillRect/>
          </a:stretch>
        </p:blipFill>
        <p:spPr/>
      </p:pic>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8" y="255819"/>
            <a:ext cx="4197352" cy="450850"/>
          </a:xfrm>
        </p:spPr>
        <p:txBody>
          <a:bodyPr/>
          <a:lstStyle/>
          <a:p>
            <a:r>
              <a:rPr lang="fr-FR" dirty="0"/>
              <a:t>Du Croquis au Schéma Techno</a:t>
            </a:r>
          </a:p>
        </p:txBody>
      </p:sp>
    </p:spTree>
    <p:extLst>
      <p:ext uri="{BB962C8B-B14F-4D97-AF65-F5344CB8AC3E}">
        <p14:creationId xmlns:p14="http://schemas.microsoft.com/office/powerpoint/2010/main" val="1280155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2.4 Symboles pour schémas</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Cinématique</a:t>
            </a:r>
          </a:p>
          <a:p>
            <a:pPr marL="152400" indent="0" algn="ctr">
              <a:buNone/>
            </a:pPr>
            <a:endParaRPr lang="fr-FR" dirty="0">
              <a:latin typeface="+mj-lt"/>
            </a:endParaRPr>
          </a:p>
          <a:p>
            <a:pPr marL="152400" indent="0" algn="ctr">
              <a:buNone/>
            </a:pPr>
            <a:r>
              <a:rPr lang="fr-FR" dirty="0"/>
              <a:t>GDI pages 115 à 120</a:t>
            </a:r>
          </a:p>
          <a:p>
            <a:pPr marL="152400" indent="0" algn="ctr">
              <a:buNone/>
            </a:pPr>
            <a:endParaRPr lang="fr-FR" dirty="0">
              <a:latin typeface="+mj-lt"/>
            </a:endParaRPr>
          </a:p>
        </p:txBody>
      </p:sp>
      <p:pic>
        <p:nvPicPr>
          <p:cNvPr id="8" name="Espace réservé pour une image  7">
            <a:extLst>
              <a:ext uri="{FF2B5EF4-FFF2-40B4-BE49-F238E27FC236}">
                <a16:creationId xmlns:a16="http://schemas.microsoft.com/office/drawing/2014/main" id="{F4FB5730-0FE6-47E3-BD18-9FDF4029BE59}"/>
              </a:ext>
            </a:extLst>
          </p:cNvPr>
          <p:cNvPicPr>
            <a:picLocks noGrp="1" noChangeAspect="1"/>
          </p:cNvPicPr>
          <p:nvPr>
            <p:ph type="pic" sz="quarter" idx="14"/>
          </p:nvPr>
        </p:nvPicPr>
        <p:blipFill>
          <a:blip r:embed="rId2"/>
          <a:srcRect l="12184" r="12184"/>
          <a:stretch>
            <a:fillRect/>
          </a:stretch>
        </p:blipFill>
        <p:spPr/>
      </p:pic>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02|</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8" y="255819"/>
            <a:ext cx="4197352" cy="450850"/>
          </a:xfrm>
        </p:spPr>
        <p:txBody>
          <a:bodyPr/>
          <a:lstStyle/>
          <a:p>
            <a:r>
              <a:rPr lang="fr-FR" dirty="0"/>
              <a:t>Du Croquis au Schéma Techno</a:t>
            </a:r>
          </a:p>
        </p:txBody>
      </p:sp>
    </p:spTree>
    <p:extLst>
      <p:ext uri="{BB962C8B-B14F-4D97-AF65-F5344CB8AC3E}">
        <p14:creationId xmlns:p14="http://schemas.microsoft.com/office/powerpoint/2010/main" val="271993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5B5D9-C44D-40FC-AD50-BF041D86D2E9}"/>
              </a:ext>
            </a:extLst>
          </p:cNvPr>
          <p:cNvSpPr>
            <a:spLocks noGrp="1"/>
          </p:cNvSpPr>
          <p:nvPr>
            <p:ph type="title"/>
          </p:nvPr>
        </p:nvSpPr>
        <p:spPr/>
        <p:txBody>
          <a:bodyPr/>
          <a:lstStyle/>
          <a:p>
            <a:r>
              <a:rPr lang="fr-FR"/>
              <a:t>1.1 A quoi sert un dessin ?</a:t>
            </a:r>
          </a:p>
        </p:txBody>
      </p:sp>
    </p:spTree>
    <p:extLst>
      <p:ext uri="{BB962C8B-B14F-4D97-AF65-F5344CB8AC3E}">
        <p14:creationId xmlns:p14="http://schemas.microsoft.com/office/powerpoint/2010/main" val="4048925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3814-E9F9-40F5-A4A6-F6DD77E10AEC}"/>
              </a:ext>
            </a:extLst>
          </p:cNvPr>
          <p:cNvSpPr>
            <a:spLocks noGrp="1"/>
          </p:cNvSpPr>
          <p:nvPr>
            <p:ph type="title"/>
          </p:nvPr>
        </p:nvSpPr>
        <p:spPr/>
        <p:txBody>
          <a:bodyPr/>
          <a:lstStyle/>
          <a:p>
            <a:r>
              <a:rPr lang="fr-FR" sz="4400"/>
              <a:t>Schéma Architectural &amp; Cinématique</a:t>
            </a:r>
          </a:p>
        </p:txBody>
      </p:sp>
      <p:pic>
        <p:nvPicPr>
          <p:cNvPr id="7" name="Espace réservé pour une image  6">
            <a:extLst>
              <a:ext uri="{FF2B5EF4-FFF2-40B4-BE49-F238E27FC236}">
                <a16:creationId xmlns:a16="http://schemas.microsoft.com/office/drawing/2014/main" id="{AAF9DDC3-2676-449B-8A47-281D2D2C58CF}"/>
              </a:ext>
            </a:extLst>
          </p:cNvPr>
          <p:cNvPicPr>
            <a:picLocks noGrp="1" noChangeAspect="1"/>
          </p:cNvPicPr>
          <p:nvPr>
            <p:ph type="pic" sz="quarter" idx="14"/>
          </p:nvPr>
        </p:nvPicPr>
        <p:blipFill rotWithShape="1">
          <a:blip r:embed="rId2"/>
          <a:srcRect l="21528" r="45702"/>
          <a:stretch/>
        </p:blipFill>
        <p:spPr>
          <a:xfrm>
            <a:off x="6767506" y="0"/>
            <a:ext cx="2376494" cy="5143500"/>
          </a:xfrm>
        </p:spPr>
      </p:pic>
      <p:sp>
        <p:nvSpPr>
          <p:cNvPr id="4" name="Espace réservé du texte 3">
            <a:extLst>
              <a:ext uri="{FF2B5EF4-FFF2-40B4-BE49-F238E27FC236}">
                <a16:creationId xmlns:a16="http://schemas.microsoft.com/office/drawing/2014/main" id="{E3C85A04-FFDB-4B73-ABDE-5B9549C6243F}"/>
              </a:ext>
            </a:extLst>
          </p:cNvPr>
          <p:cNvSpPr>
            <a:spLocks noGrp="1"/>
          </p:cNvSpPr>
          <p:nvPr>
            <p:ph type="body" sz="quarter" idx="15"/>
          </p:nvPr>
        </p:nvSpPr>
        <p:spPr>
          <a:xfrm>
            <a:off x="311700" y="3588095"/>
            <a:ext cx="4978147" cy="555879"/>
          </a:xfrm>
        </p:spPr>
        <p:txBody>
          <a:bodyPr/>
          <a:lstStyle/>
          <a:p>
            <a:r>
              <a:rPr lang="fr-FR"/>
              <a:t>Les relations entre les composants</a:t>
            </a:r>
          </a:p>
        </p:txBody>
      </p:sp>
      <p:sp>
        <p:nvSpPr>
          <p:cNvPr id="5" name="Espace réservé du texte 4">
            <a:extLst>
              <a:ext uri="{FF2B5EF4-FFF2-40B4-BE49-F238E27FC236}">
                <a16:creationId xmlns:a16="http://schemas.microsoft.com/office/drawing/2014/main" id="{B207F684-5967-43DE-9CC6-AF22EABC6696}"/>
              </a:ext>
            </a:extLst>
          </p:cNvPr>
          <p:cNvSpPr>
            <a:spLocks noGrp="1"/>
          </p:cNvSpPr>
          <p:nvPr>
            <p:ph type="body" sz="quarter" idx="16"/>
          </p:nvPr>
        </p:nvSpPr>
        <p:spPr/>
        <p:txBody>
          <a:bodyPr/>
          <a:lstStyle/>
          <a:p>
            <a:r>
              <a:rPr lang="fr-FR"/>
              <a:t>03|</a:t>
            </a:r>
          </a:p>
        </p:txBody>
      </p:sp>
    </p:spTree>
    <p:extLst>
      <p:ext uri="{BB962C8B-B14F-4D97-AF65-F5344CB8AC3E}">
        <p14:creationId xmlns:p14="http://schemas.microsoft.com/office/powerpoint/2010/main" val="1688791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F7A4BC-51FB-41D2-9ADB-2165B24DFDF5}"/>
              </a:ext>
            </a:extLst>
          </p:cNvPr>
          <p:cNvSpPr>
            <a:spLocks noGrp="1"/>
          </p:cNvSpPr>
          <p:nvPr>
            <p:ph type="title"/>
          </p:nvPr>
        </p:nvSpPr>
        <p:spPr/>
        <p:txBody>
          <a:bodyPr/>
          <a:lstStyle/>
          <a:p>
            <a:r>
              <a:rPr lang="fr-FR" dirty="0">
                <a:solidFill>
                  <a:schemeClr val="accent1"/>
                </a:solidFill>
              </a:rPr>
              <a:t>3. Schéma Architectural &amp; Cinématique</a:t>
            </a:r>
          </a:p>
        </p:txBody>
      </p:sp>
      <p:sp>
        <p:nvSpPr>
          <p:cNvPr id="3" name="Espace réservé du texte 2">
            <a:extLst>
              <a:ext uri="{FF2B5EF4-FFF2-40B4-BE49-F238E27FC236}">
                <a16:creationId xmlns:a16="http://schemas.microsoft.com/office/drawing/2014/main" id="{DF751E47-64E2-4942-806F-5B03927C4177}"/>
              </a:ext>
            </a:extLst>
          </p:cNvPr>
          <p:cNvSpPr>
            <a:spLocks noGrp="1"/>
          </p:cNvSpPr>
          <p:nvPr>
            <p:ph type="body" sz="quarter" idx="12"/>
          </p:nvPr>
        </p:nvSpPr>
        <p:spPr/>
        <p:txBody>
          <a:bodyPr/>
          <a:lstStyle/>
          <a:p>
            <a:r>
              <a:rPr lang="fr-FR"/>
              <a:t>3.0</a:t>
            </a:r>
          </a:p>
        </p:txBody>
      </p:sp>
      <p:sp>
        <p:nvSpPr>
          <p:cNvPr id="4" name="Espace réservé du texte 3">
            <a:extLst>
              <a:ext uri="{FF2B5EF4-FFF2-40B4-BE49-F238E27FC236}">
                <a16:creationId xmlns:a16="http://schemas.microsoft.com/office/drawing/2014/main" id="{992D11EB-EE5B-4258-BF3A-57D0FBC1B20D}"/>
              </a:ext>
            </a:extLst>
          </p:cNvPr>
          <p:cNvSpPr>
            <a:spLocks noGrp="1"/>
          </p:cNvSpPr>
          <p:nvPr>
            <p:ph type="body" sz="quarter" idx="13"/>
          </p:nvPr>
        </p:nvSpPr>
        <p:spPr/>
        <p:txBody>
          <a:bodyPr/>
          <a:lstStyle/>
          <a:p>
            <a:r>
              <a:rPr lang="fr-FR"/>
              <a:t>3.1</a:t>
            </a:r>
          </a:p>
        </p:txBody>
      </p:sp>
      <p:sp>
        <p:nvSpPr>
          <p:cNvPr id="5" name="Espace réservé du texte 4">
            <a:extLst>
              <a:ext uri="{FF2B5EF4-FFF2-40B4-BE49-F238E27FC236}">
                <a16:creationId xmlns:a16="http://schemas.microsoft.com/office/drawing/2014/main" id="{62BEB6BC-6B9A-4757-929C-3BC2F30DEAE8}"/>
              </a:ext>
            </a:extLst>
          </p:cNvPr>
          <p:cNvSpPr>
            <a:spLocks noGrp="1"/>
          </p:cNvSpPr>
          <p:nvPr>
            <p:ph type="body" sz="quarter" idx="14"/>
          </p:nvPr>
        </p:nvSpPr>
        <p:spPr/>
        <p:txBody>
          <a:bodyPr/>
          <a:lstStyle/>
          <a:p>
            <a:r>
              <a:rPr lang="fr-FR"/>
              <a:t>3.2</a:t>
            </a:r>
          </a:p>
        </p:txBody>
      </p:sp>
      <p:sp>
        <p:nvSpPr>
          <p:cNvPr id="6" name="Espace réservé du texte 5">
            <a:extLst>
              <a:ext uri="{FF2B5EF4-FFF2-40B4-BE49-F238E27FC236}">
                <a16:creationId xmlns:a16="http://schemas.microsoft.com/office/drawing/2014/main" id="{D5E53E37-A927-412F-BD96-ED7944CCA746}"/>
              </a:ext>
            </a:extLst>
          </p:cNvPr>
          <p:cNvSpPr>
            <a:spLocks noGrp="1"/>
          </p:cNvSpPr>
          <p:nvPr>
            <p:ph type="body" sz="quarter" idx="15"/>
          </p:nvPr>
        </p:nvSpPr>
        <p:spPr/>
        <p:txBody>
          <a:bodyPr/>
          <a:lstStyle/>
          <a:p>
            <a:r>
              <a:rPr lang="fr-FR"/>
              <a:t>3.3</a:t>
            </a:r>
          </a:p>
        </p:txBody>
      </p:sp>
      <p:sp>
        <p:nvSpPr>
          <p:cNvPr id="7" name="Espace réservé du texte 6">
            <a:extLst>
              <a:ext uri="{FF2B5EF4-FFF2-40B4-BE49-F238E27FC236}">
                <a16:creationId xmlns:a16="http://schemas.microsoft.com/office/drawing/2014/main" id="{B842B8D9-A8CA-4165-B057-4AC1CA9BEF70}"/>
              </a:ext>
            </a:extLst>
          </p:cNvPr>
          <p:cNvSpPr>
            <a:spLocks noGrp="1"/>
          </p:cNvSpPr>
          <p:nvPr>
            <p:ph type="body" sz="quarter" idx="16"/>
          </p:nvPr>
        </p:nvSpPr>
        <p:spPr/>
        <p:txBody>
          <a:bodyPr/>
          <a:lstStyle/>
          <a:p>
            <a:r>
              <a:rPr lang="fr-FR"/>
              <a:t>3.4</a:t>
            </a:r>
          </a:p>
        </p:txBody>
      </p:sp>
      <p:sp>
        <p:nvSpPr>
          <p:cNvPr id="8" name="Espace réservé du texte 7">
            <a:extLst>
              <a:ext uri="{FF2B5EF4-FFF2-40B4-BE49-F238E27FC236}">
                <a16:creationId xmlns:a16="http://schemas.microsoft.com/office/drawing/2014/main" id="{0237A197-FF9D-45A1-A235-F59EB3B882F8}"/>
              </a:ext>
            </a:extLst>
          </p:cNvPr>
          <p:cNvSpPr>
            <a:spLocks noGrp="1"/>
          </p:cNvSpPr>
          <p:nvPr>
            <p:ph type="body" sz="quarter" idx="17"/>
          </p:nvPr>
        </p:nvSpPr>
        <p:spPr/>
        <p:txBody>
          <a:bodyPr/>
          <a:lstStyle/>
          <a:p>
            <a:r>
              <a:rPr lang="fr-FR"/>
              <a:t>3.5</a:t>
            </a:r>
          </a:p>
        </p:txBody>
      </p:sp>
      <p:sp>
        <p:nvSpPr>
          <p:cNvPr id="10" name="Espace réservé du texte 9">
            <a:extLst>
              <a:ext uri="{FF2B5EF4-FFF2-40B4-BE49-F238E27FC236}">
                <a16:creationId xmlns:a16="http://schemas.microsoft.com/office/drawing/2014/main" id="{9CE2CA2C-0611-4B71-B55C-59E362D48518}"/>
              </a:ext>
            </a:extLst>
          </p:cNvPr>
          <p:cNvSpPr>
            <a:spLocks noGrp="1"/>
          </p:cNvSpPr>
          <p:nvPr>
            <p:ph type="body" sz="quarter" idx="20"/>
          </p:nvPr>
        </p:nvSpPr>
        <p:spPr/>
        <p:txBody>
          <a:bodyPr/>
          <a:lstStyle/>
          <a:p>
            <a:r>
              <a:rPr lang="fr-FR" sz="2400">
                <a:solidFill>
                  <a:schemeClr val="tx1"/>
                </a:solidFill>
                <a:latin typeface="+mn-lt"/>
              </a:rPr>
              <a:t>La Physique</a:t>
            </a:r>
          </a:p>
        </p:txBody>
      </p:sp>
      <p:sp>
        <p:nvSpPr>
          <p:cNvPr id="11" name="Espace réservé du texte 10">
            <a:extLst>
              <a:ext uri="{FF2B5EF4-FFF2-40B4-BE49-F238E27FC236}">
                <a16:creationId xmlns:a16="http://schemas.microsoft.com/office/drawing/2014/main" id="{EAA1D61C-778B-4774-8236-1AFC31461C8B}"/>
              </a:ext>
            </a:extLst>
          </p:cNvPr>
          <p:cNvSpPr>
            <a:spLocks noGrp="1"/>
          </p:cNvSpPr>
          <p:nvPr>
            <p:ph type="body" sz="quarter" idx="21"/>
          </p:nvPr>
        </p:nvSpPr>
        <p:spPr/>
        <p:txBody>
          <a:bodyPr/>
          <a:lstStyle/>
          <a:p>
            <a:r>
              <a:rPr lang="fr-FR" sz="2400" dirty="0">
                <a:solidFill>
                  <a:schemeClr val="tx1"/>
                </a:solidFill>
                <a:latin typeface="+mn-lt"/>
              </a:rPr>
              <a:t>Espace Cartésien</a:t>
            </a:r>
          </a:p>
        </p:txBody>
      </p:sp>
      <p:sp>
        <p:nvSpPr>
          <p:cNvPr id="12" name="Espace réservé du texte 11">
            <a:extLst>
              <a:ext uri="{FF2B5EF4-FFF2-40B4-BE49-F238E27FC236}">
                <a16:creationId xmlns:a16="http://schemas.microsoft.com/office/drawing/2014/main" id="{9E13AC06-64EE-430E-BF4B-0167CFB7A079}"/>
              </a:ext>
            </a:extLst>
          </p:cNvPr>
          <p:cNvSpPr>
            <a:spLocks noGrp="1"/>
          </p:cNvSpPr>
          <p:nvPr>
            <p:ph type="body" sz="quarter" idx="22"/>
          </p:nvPr>
        </p:nvSpPr>
        <p:spPr/>
        <p:txBody>
          <a:bodyPr/>
          <a:lstStyle/>
          <a:p>
            <a:r>
              <a:rPr lang="fr-FR" sz="2400">
                <a:solidFill>
                  <a:schemeClr val="tx1"/>
                </a:solidFill>
                <a:latin typeface="+mn-lt"/>
              </a:rPr>
              <a:t>Les liaisons</a:t>
            </a:r>
          </a:p>
        </p:txBody>
      </p:sp>
      <p:sp>
        <p:nvSpPr>
          <p:cNvPr id="13" name="Espace réservé du texte 12">
            <a:extLst>
              <a:ext uri="{FF2B5EF4-FFF2-40B4-BE49-F238E27FC236}">
                <a16:creationId xmlns:a16="http://schemas.microsoft.com/office/drawing/2014/main" id="{8B2A97AC-E82C-4570-B30E-9E70F460B48E}"/>
              </a:ext>
            </a:extLst>
          </p:cNvPr>
          <p:cNvSpPr>
            <a:spLocks noGrp="1"/>
          </p:cNvSpPr>
          <p:nvPr>
            <p:ph type="body" sz="quarter" idx="23"/>
          </p:nvPr>
        </p:nvSpPr>
        <p:spPr>
          <a:xfrm>
            <a:off x="1527334" y="3614330"/>
            <a:ext cx="3177096" cy="572700"/>
          </a:xfrm>
        </p:spPr>
        <p:txBody>
          <a:bodyPr/>
          <a:lstStyle/>
          <a:p>
            <a:r>
              <a:rPr lang="fr-FR" sz="2400">
                <a:solidFill>
                  <a:schemeClr val="tx1"/>
                </a:solidFill>
                <a:latin typeface="+mn-lt"/>
              </a:rPr>
              <a:t>Les mécanismes</a:t>
            </a:r>
          </a:p>
        </p:txBody>
      </p:sp>
      <p:sp>
        <p:nvSpPr>
          <p:cNvPr id="14" name="Espace réservé du texte 13">
            <a:extLst>
              <a:ext uri="{FF2B5EF4-FFF2-40B4-BE49-F238E27FC236}">
                <a16:creationId xmlns:a16="http://schemas.microsoft.com/office/drawing/2014/main" id="{8B864AB9-A8A6-4CF9-A010-85A642D290E6}"/>
              </a:ext>
            </a:extLst>
          </p:cNvPr>
          <p:cNvSpPr>
            <a:spLocks noGrp="1"/>
          </p:cNvSpPr>
          <p:nvPr>
            <p:ph type="body" sz="quarter" idx="24"/>
          </p:nvPr>
        </p:nvSpPr>
        <p:spPr/>
        <p:txBody>
          <a:bodyPr/>
          <a:lstStyle/>
          <a:p>
            <a:r>
              <a:rPr lang="fr-FR" sz="2400">
                <a:solidFill>
                  <a:schemeClr val="tx1"/>
                </a:solidFill>
                <a:latin typeface="+mn-lt"/>
              </a:rPr>
              <a:t>Modes de liaisons</a:t>
            </a:r>
          </a:p>
        </p:txBody>
      </p:sp>
      <p:sp>
        <p:nvSpPr>
          <p:cNvPr id="15" name="Espace réservé du texte 14">
            <a:extLst>
              <a:ext uri="{FF2B5EF4-FFF2-40B4-BE49-F238E27FC236}">
                <a16:creationId xmlns:a16="http://schemas.microsoft.com/office/drawing/2014/main" id="{0ECE3540-5ADC-4B3B-AA35-074C93E17282}"/>
              </a:ext>
            </a:extLst>
          </p:cNvPr>
          <p:cNvSpPr>
            <a:spLocks noGrp="1"/>
          </p:cNvSpPr>
          <p:nvPr>
            <p:ph type="body" sz="quarter" idx="25"/>
          </p:nvPr>
        </p:nvSpPr>
        <p:spPr>
          <a:xfrm>
            <a:off x="5787903" y="2149448"/>
            <a:ext cx="3154297" cy="572700"/>
          </a:xfrm>
        </p:spPr>
        <p:txBody>
          <a:bodyPr/>
          <a:lstStyle/>
          <a:p>
            <a:r>
              <a:rPr lang="fr-FR" sz="2400">
                <a:solidFill>
                  <a:schemeClr val="tx1"/>
                </a:solidFill>
                <a:latin typeface="+mn-lt"/>
              </a:rPr>
              <a:t>Bien Comprendre</a:t>
            </a:r>
          </a:p>
        </p:txBody>
      </p:sp>
    </p:spTree>
    <p:extLst>
      <p:ext uri="{BB962C8B-B14F-4D97-AF65-F5344CB8AC3E}">
        <p14:creationId xmlns:p14="http://schemas.microsoft.com/office/powerpoint/2010/main" val="1991754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3.0 La Physique</a:t>
            </a:r>
          </a:p>
        </p:txBody>
      </p:sp>
    </p:spTree>
    <p:extLst>
      <p:ext uri="{BB962C8B-B14F-4D97-AF65-F5344CB8AC3E}">
        <p14:creationId xmlns:p14="http://schemas.microsoft.com/office/powerpoint/2010/main" val="2972484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3.1 Espace Cartésien</a:t>
            </a:r>
          </a:p>
        </p:txBody>
      </p:sp>
    </p:spTree>
    <p:extLst>
      <p:ext uri="{BB962C8B-B14F-4D97-AF65-F5344CB8AC3E}">
        <p14:creationId xmlns:p14="http://schemas.microsoft.com/office/powerpoint/2010/main" val="3253959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67E26F-AC5C-4052-BD59-DF1BAB448FFA}"/>
              </a:ext>
            </a:extLst>
          </p:cNvPr>
          <p:cNvSpPr>
            <a:spLocks noGrp="1"/>
          </p:cNvSpPr>
          <p:nvPr>
            <p:ph type="title"/>
          </p:nvPr>
        </p:nvSpPr>
        <p:spPr/>
        <p:txBody>
          <a:bodyPr/>
          <a:lstStyle/>
          <a:p>
            <a:r>
              <a:rPr lang="fr-FR" dirty="0"/>
              <a:t>3.1 Espace Cartésien</a:t>
            </a:r>
          </a:p>
        </p:txBody>
      </p:sp>
      <p:sp>
        <p:nvSpPr>
          <p:cNvPr id="3" name="Espace réservé du texte 2">
            <a:extLst>
              <a:ext uri="{FF2B5EF4-FFF2-40B4-BE49-F238E27FC236}">
                <a16:creationId xmlns:a16="http://schemas.microsoft.com/office/drawing/2014/main" id="{3AFF0857-0EBF-4CBA-AD03-E9DDA7C36202}"/>
              </a:ext>
            </a:extLst>
          </p:cNvPr>
          <p:cNvSpPr>
            <a:spLocks noGrp="1"/>
          </p:cNvSpPr>
          <p:nvPr>
            <p:ph type="body" idx="1"/>
          </p:nvPr>
        </p:nvSpPr>
        <p:spPr/>
        <p:txBody>
          <a:bodyPr/>
          <a:lstStyle/>
          <a:p>
            <a:pPr marL="152400" indent="0">
              <a:buNone/>
            </a:pPr>
            <a:r>
              <a:rPr lang="fr-FR" dirty="0">
                <a:latin typeface="+mj-lt"/>
              </a:rPr>
              <a:t>Translation &amp; Rotation</a:t>
            </a:r>
          </a:p>
          <a:p>
            <a:pPr marL="152400" indent="0">
              <a:buNone/>
            </a:pPr>
            <a:endParaRPr lang="fr-FR" dirty="0"/>
          </a:p>
          <a:p>
            <a:pPr marL="152400" indent="0">
              <a:buNone/>
            </a:pPr>
            <a:r>
              <a:rPr lang="fr-FR" dirty="0"/>
              <a:t>3 de chaque : x, y et z</a:t>
            </a:r>
          </a:p>
        </p:txBody>
      </p:sp>
      <p:pic>
        <p:nvPicPr>
          <p:cNvPr id="8" name="Espace réservé pour une image  7">
            <a:extLst>
              <a:ext uri="{FF2B5EF4-FFF2-40B4-BE49-F238E27FC236}">
                <a16:creationId xmlns:a16="http://schemas.microsoft.com/office/drawing/2014/main" id="{9BA4CEE6-A95B-46E8-BB41-25F1ECB58562}"/>
              </a:ext>
            </a:extLst>
          </p:cNvPr>
          <p:cNvPicPr>
            <a:picLocks noGrp="1" noChangeAspect="1"/>
          </p:cNvPicPr>
          <p:nvPr>
            <p:ph type="pic" sz="quarter" idx="14"/>
          </p:nvPr>
        </p:nvPicPr>
        <p:blipFill>
          <a:blip r:embed="rId2"/>
          <a:srcRect t="4960" b="4960"/>
          <a:stretch>
            <a:fillRect/>
          </a:stretch>
        </p:blipFill>
        <p:spPr/>
      </p:pic>
      <p:sp>
        <p:nvSpPr>
          <p:cNvPr id="5" name="Espace réservé du texte 4">
            <a:extLst>
              <a:ext uri="{FF2B5EF4-FFF2-40B4-BE49-F238E27FC236}">
                <a16:creationId xmlns:a16="http://schemas.microsoft.com/office/drawing/2014/main" id="{4D9236EC-0D76-4347-8C1B-ED4CD3315BCD}"/>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06BF95D9-C452-4584-B6B6-6DA3DD1DE0A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spTree>
    <p:extLst>
      <p:ext uri="{BB962C8B-B14F-4D97-AF65-F5344CB8AC3E}">
        <p14:creationId xmlns:p14="http://schemas.microsoft.com/office/powerpoint/2010/main" val="638440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67E26F-AC5C-4052-BD59-DF1BAB448FFA}"/>
              </a:ext>
            </a:extLst>
          </p:cNvPr>
          <p:cNvSpPr>
            <a:spLocks noGrp="1"/>
          </p:cNvSpPr>
          <p:nvPr>
            <p:ph type="title"/>
          </p:nvPr>
        </p:nvSpPr>
        <p:spPr/>
        <p:txBody>
          <a:bodyPr/>
          <a:lstStyle/>
          <a:p>
            <a:r>
              <a:rPr lang="fr-FR" dirty="0"/>
              <a:t>3.1 Espace Cartésien</a:t>
            </a:r>
          </a:p>
        </p:txBody>
      </p:sp>
      <p:sp>
        <p:nvSpPr>
          <p:cNvPr id="3" name="Espace réservé du texte 2">
            <a:extLst>
              <a:ext uri="{FF2B5EF4-FFF2-40B4-BE49-F238E27FC236}">
                <a16:creationId xmlns:a16="http://schemas.microsoft.com/office/drawing/2014/main" id="{3AFF0857-0EBF-4CBA-AD03-E9DDA7C36202}"/>
              </a:ext>
            </a:extLst>
          </p:cNvPr>
          <p:cNvSpPr>
            <a:spLocks noGrp="1"/>
          </p:cNvSpPr>
          <p:nvPr>
            <p:ph type="body" idx="1"/>
          </p:nvPr>
        </p:nvSpPr>
        <p:spPr/>
        <p:txBody>
          <a:bodyPr/>
          <a:lstStyle/>
          <a:p>
            <a:pPr marL="152400" indent="0">
              <a:buNone/>
            </a:pPr>
            <a:r>
              <a:rPr lang="fr-FR" dirty="0">
                <a:latin typeface="+mj-lt"/>
              </a:rPr>
              <a:t>Torseurs</a:t>
            </a:r>
          </a:p>
          <a:p>
            <a:pPr marL="152400" indent="0">
              <a:buNone/>
            </a:pPr>
            <a:endParaRPr lang="fr-FR" dirty="0"/>
          </a:p>
          <a:p>
            <a:pPr marL="152400" indent="0">
              <a:buNone/>
            </a:pPr>
            <a:r>
              <a:rPr lang="fr-FR" dirty="0"/>
              <a:t>Une manière bien pratique de noter les valeurs</a:t>
            </a:r>
          </a:p>
        </p:txBody>
      </p:sp>
      <p:sp>
        <p:nvSpPr>
          <p:cNvPr id="5" name="Espace réservé du texte 4">
            <a:extLst>
              <a:ext uri="{FF2B5EF4-FFF2-40B4-BE49-F238E27FC236}">
                <a16:creationId xmlns:a16="http://schemas.microsoft.com/office/drawing/2014/main" id="{4D9236EC-0D76-4347-8C1B-ED4CD3315BCD}"/>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06BF95D9-C452-4584-B6B6-6DA3DD1DE0A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pic>
        <p:nvPicPr>
          <p:cNvPr id="13" name="Espace réservé pour une image  9">
            <a:extLst>
              <a:ext uri="{FF2B5EF4-FFF2-40B4-BE49-F238E27FC236}">
                <a16:creationId xmlns:a16="http://schemas.microsoft.com/office/drawing/2014/main" id="{ED8FDDB0-BAB7-42D2-976D-A14ACB263A7E}"/>
              </a:ext>
            </a:extLst>
          </p:cNvPr>
          <p:cNvPicPr>
            <a:picLocks noGrp="1" noChangeAspect="1"/>
          </p:cNvPicPr>
          <p:nvPr>
            <p:ph type="pic" sz="quarter" idx="14"/>
          </p:nvPr>
        </p:nvPicPr>
        <p:blipFill rotWithShape="1">
          <a:blip r:embed="rId2"/>
          <a:srcRect l="-14533" t="-41958" r="-11054" b="-40198"/>
          <a:stretch/>
        </p:blipFill>
        <p:spPr>
          <a:xfrm>
            <a:off x="3460750" y="706438"/>
            <a:ext cx="4640263" cy="3694897"/>
          </a:xfrm>
          <a:solidFill>
            <a:schemeClr val="tx1"/>
          </a:solidFill>
        </p:spPr>
      </p:pic>
    </p:spTree>
    <p:extLst>
      <p:ext uri="{BB962C8B-B14F-4D97-AF65-F5344CB8AC3E}">
        <p14:creationId xmlns:p14="http://schemas.microsoft.com/office/powerpoint/2010/main" val="1998197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67E26F-AC5C-4052-BD59-DF1BAB448FFA}"/>
              </a:ext>
            </a:extLst>
          </p:cNvPr>
          <p:cNvSpPr>
            <a:spLocks noGrp="1"/>
          </p:cNvSpPr>
          <p:nvPr>
            <p:ph type="title"/>
          </p:nvPr>
        </p:nvSpPr>
        <p:spPr/>
        <p:txBody>
          <a:bodyPr/>
          <a:lstStyle/>
          <a:p>
            <a:r>
              <a:rPr lang="fr-FR" dirty="0"/>
              <a:t>3.1 Espace Cartésien</a:t>
            </a:r>
          </a:p>
        </p:txBody>
      </p:sp>
      <p:sp>
        <p:nvSpPr>
          <p:cNvPr id="3" name="Espace réservé du texte 2">
            <a:extLst>
              <a:ext uri="{FF2B5EF4-FFF2-40B4-BE49-F238E27FC236}">
                <a16:creationId xmlns:a16="http://schemas.microsoft.com/office/drawing/2014/main" id="{3AFF0857-0EBF-4CBA-AD03-E9DDA7C36202}"/>
              </a:ext>
            </a:extLst>
          </p:cNvPr>
          <p:cNvSpPr>
            <a:spLocks noGrp="1"/>
          </p:cNvSpPr>
          <p:nvPr>
            <p:ph type="body" idx="1"/>
          </p:nvPr>
        </p:nvSpPr>
        <p:spPr/>
        <p:txBody>
          <a:bodyPr/>
          <a:lstStyle/>
          <a:p>
            <a:pPr marL="152400" indent="0">
              <a:buNone/>
            </a:pPr>
            <a:r>
              <a:rPr lang="fr-FR" dirty="0">
                <a:latin typeface="+mj-lt"/>
              </a:rPr>
              <a:t>Changement de repère</a:t>
            </a:r>
          </a:p>
          <a:p>
            <a:pPr marL="152400" indent="0">
              <a:buNone/>
            </a:pPr>
            <a:endParaRPr lang="fr-FR" dirty="0"/>
          </a:p>
          <a:p>
            <a:pPr marL="152400" indent="0">
              <a:buNone/>
            </a:pPr>
            <a:r>
              <a:rPr lang="fr-FR" dirty="0"/>
              <a:t>SOH CAH TOA</a:t>
            </a:r>
          </a:p>
        </p:txBody>
      </p:sp>
      <p:sp>
        <p:nvSpPr>
          <p:cNvPr id="5" name="Espace réservé du texte 4">
            <a:extLst>
              <a:ext uri="{FF2B5EF4-FFF2-40B4-BE49-F238E27FC236}">
                <a16:creationId xmlns:a16="http://schemas.microsoft.com/office/drawing/2014/main" id="{4D9236EC-0D76-4347-8C1B-ED4CD3315BCD}"/>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06BF95D9-C452-4584-B6B6-6DA3DD1DE0A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pic>
        <p:nvPicPr>
          <p:cNvPr id="8" name="Espace réservé pour une image  7">
            <a:extLst>
              <a:ext uri="{FF2B5EF4-FFF2-40B4-BE49-F238E27FC236}">
                <a16:creationId xmlns:a16="http://schemas.microsoft.com/office/drawing/2014/main" id="{E5C94DDD-4613-4BB3-BDF7-2912976FA6B1}"/>
              </a:ext>
            </a:extLst>
          </p:cNvPr>
          <p:cNvPicPr>
            <a:picLocks noGrp="1" noChangeAspect="1"/>
          </p:cNvPicPr>
          <p:nvPr>
            <p:ph type="pic" sz="quarter" idx="14"/>
          </p:nvPr>
        </p:nvPicPr>
        <p:blipFill rotWithShape="1">
          <a:blip r:embed="rId3"/>
          <a:srcRect l="-24674" t="-123780" r="-18330" b="-120454"/>
          <a:stretch/>
        </p:blipFill>
        <p:spPr>
          <a:xfrm>
            <a:off x="3460750" y="706438"/>
            <a:ext cx="4640263" cy="3694897"/>
          </a:xfrm>
          <a:solidFill>
            <a:schemeClr val="tx1"/>
          </a:solidFill>
        </p:spPr>
      </p:pic>
      <p:pic>
        <p:nvPicPr>
          <p:cNvPr id="4" name="Image 3">
            <a:extLst>
              <a:ext uri="{FF2B5EF4-FFF2-40B4-BE49-F238E27FC236}">
                <a16:creationId xmlns:a16="http://schemas.microsoft.com/office/drawing/2014/main" id="{17076564-57F9-4C4D-B1BB-E1E3CA2A60B6}"/>
              </a:ext>
            </a:extLst>
          </p:cNvPr>
          <p:cNvPicPr>
            <a:picLocks noChangeAspect="1"/>
          </p:cNvPicPr>
          <p:nvPr/>
        </p:nvPicPr>
        <p:blipFill rotWithShape="1">
          <a:blip r:embed="rId4"/>
          <a:srcRect b="5698"/>
          <a:stretch/>
        </p:blipFill>
        <p:spPr>
          <a:xfrm>
            <a:off x="3666490" y="1440829"/>
            <a:ext cx="4358640" cy="2132951"/>
          </a:xfrm>
          <a:prstGeom prst="rect">
            <a:avLst/>
          </a:prstGeom>
        </p:spPr>
      </p:pic>
    </p:spTree>
    <p:extLst>
      <p:ext uri="{BB962C8B-B14F-4D97-AF65-F5344CB8AC3E}">
        <p14:creationId xmlns:p14="http://schemas.microsoft.com/office/powerpoint/2010/main" val="2070622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67E26F-AC5C-4052-BD59-DF1BAB448FFA}"/>
              </a:ext>
            </a:extLst>
          </p:cNvPr>
          <p:cNvSpPr>
            <a:spLocks noGrp="1"/>
          </p:cNvSpPr>
          <p:nvPr>
            <p:ph type="title"/>
          </p:nvPr>
        </p:nvSpPr>
        <p:spPr/>
        <p:txBody>
          <a:bodyPr/>
          <a:lstStyle/>
          <a:p>
            <a:r>
              <a:rPr lang="fr-FR" dirty="0"/>
              <a:t>3.1 Espace Cartésien</a:t>
            </a:r>
          </a:p>
        </p:txBody>
      </p:sp>
      <p:sp>
        <p:nvSpPr>
          <p:cNvPr id="3" name="Espace réservé du texte 2">
            <a:extLst>
              <a:ext uri="{FF2B5EF4-FFF2-40B4-BE49-F238E27FC236}">
                <a16:creationId xmlns:a16="http://schemas.microsoft.com/office/drawing/2014/main" id="{3AFF0857-0EBF-4CBA-AD03-E9DDA7C36202}"/>
              </a:ext>
            </a:extLst>
          </p:cNvPr>
          <p:cNvSpPr>
            <a:spLocks noGrp="1"/>
          </p:cNvSpPr>
          <p:nvPr>
            <p:ph type="body" idx="1"/>
          </p:nvPr>
        </p:nvSpPr>
        <p:spPr/>
        <p:txBody>
          <a:bodyPr/>
          <a:lstStyle/>
          <a:p>
            <a:pPr marL="152400" indent="0">
              <a:buNone/>
            </a:pPr>
            <a:r>
              <a:rPr lang="fr-FR" dirty="0">
                <a:latin typeface="+mj-lt"/>
              </a:rPr>
              <a:t>Changement de repère</a:t>
            </a:r>
          </a:p>
          <a:p>
            <a:pPr marL="152400" indent="0">
              <a:buNone/>
            </a:pPr>
            <a:endParaRPr lang="fr-FR" dirty="0"/>
          </a:p>
          <a:p>
            <a:pPr marL="152400" indent="0">
              <a:buNone/>
            </a:pPr>
            <a:r>
              <a:rPr lang="fr-FR" dirty="0"/>
              <a:t>Souvenez vous simplement de cette formule</a:t>
            </a:r>
          </a:p>
        </p:txBody>
      </p:sp>
      <p:sp>
        <p:nvSpPr>
          <p:cNvPr id="5" name="Espace réservé du texte 4">
            <a:extLst>
              <a:ext uri="{FF2B5EF4-FFF2-40B4-BE49-F238E27FC236}">
                <a16:creationId xmlns:a16="http://schemas.microsoft.com/office/drawing/2014/main" id="{4D9236EC-0D76-4347-8C1B-ED4CD3315BCD}"/>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06BF95D9-C452-4584-B6B6-6DA3DD1DE0A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pic>
        <p:nvPicPr>
          <p:cNvPr id="8" name="Espace réservé pour une image  7">
            <a:extLst>
              <a:ext uri="{FF2B5EF4-FFF2-40B4-BE49-F238E27FC236}">
                <a16:creationId xmlns:a16="http://schemas.microsoft.com/office/drawing/2014/main" id="{E5C94DDD-4613-4BB3-BDF7-2912976FA6B1}"/>
              </a:ext>
            </a:extLst>
          </p:cNvPr>
          <p:cNvPicPr>
            <a:picLocks noGrp="1" noChangeAspect="1"/>
          </p:cNvPicPr>
          <p:nvPr>
            <p:ph type="pic" sz="quarter" idx="14"/>
          </p:nvPr>
        </p:nvPicPr>
        <p:blipFill rotWithShape="1">
          <a:blip r:embed="rId3"/>
          <a:srcRect l="-24674" t="-123780" r="-18330" b="-120454"/>
          <a:stretch/>
        </p:blipFill>
        <p:spPr>
          <a:xfrm>
            <a:off x="3460750" y="706438"/>
            <a:ext cx="4640263" cy="3694897"/>
          </a:xfrm>
          <a:solidFill>
            <a:schemeClr val="tx1"/>
          </a:solidFill>
        </p:spPr>
      </p:pic>
    </p:spTree>
    <p:extLst>
      <p:ext uri="{BB962C8B-B14F-4D97-AF65-F5344CB8AC3E}">
        <p14:creationId xmlns:p14="http://schemas.microsoft.com/office/powerpoint/2010/main" val="3069885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3.2 Les Liaisons</a:t>
            </a:r>
          </a:p>
        </p:txBody>
      </p:sp>
    </p:spTree>
    <p:extLst>
      <p:ext uri="{BB962C8B-B14F-4D97-AF65-F5344CB8AC3E}">
        <p14:creationId xmlns:p14="http://schemas.microsoft.com/office/powerpoint/2010/main" val="3087960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67E26F-AC5C-4052-BD59-DF1BAB448FFA}"/>
              </a:ext>
            </a:extLst>
          </p:cNvPr>
          <p:cNvSpPr>
            <a:spLocks noGrp="1"/>
          </p:cNvSpPr>
          <p:nvPr>
            <p:ph type="title"/>
          </p:nvPr>
        </p:nvSpPr>
        <p:spPr/>
        <p:txBody>
          <a:bodyPr/>
          <a:lstStyle/>
          <a:p>
            <a:r>
              <a:rPr lang="fr-FR" dirty="0"/>
              <a:t>3.2 Les liaisons</a:t>
            </a:r>
          </a:p>
        </p:txBody>
      </p:sp>
      <p:sp>
        <p:nvSpPr>
          <p:cNvPr id="3" name="Espace réservé du texte 2">
            <a:extLst>
              <a:ext uri="{FF2B5EF4-FFF2-40B4-BE49-F238E27FC236}">
                <a16:creationId xmlns:a16="http://schemas.microsoft.com/office/drawing/2014/main" id="{3AFF0857-0EBF-4CBA-AD03-E9DDA7C36202}"/>
              </a:ext>
            </a:extLst>
          </p:cNvPr>
          <p:cNvSpPr>
            <a:spLocks noGrp="1"/>
          </p:cNvSpPr>
          <p:nvPr>
            <p:ph type="body" idx="1"/>
          </p:nvPr>
        </p:nvSpPr>
        <p:spPr/>
        <p:txBody>
          <a:bodyPr/>
          <a:lstStyle/>
          <a:p>
            <a:pPr marL="152400" indent="0">
              <a:buNone/>
            </a:pPr>
            <a:r>
              <a:rPr lang="fr-FR" dirty="0">
                <a:latin typeface="+mj-lt"/>
              </a:rPr>
              <a:t>Exemple : la liaison pivot</a:t>
            </a:r>
          </a:p>
          <a:p>
            <a:pPr marL="152400" indent="0">
              <a:buNone/>
            </a:pPr>
            <a:endParaRPr lang="fr-FR" dirty="0"/>
          </a:p>
          <a:p>
            <a:pPr marL="152400" indent="0">
              <a:buNone/>
            </a:pPr>
            <a:r>
              <a:rPr lang="fr-FR" dirty="0"/>
              <a:t>Un degré de rotation</a:t>
            </a:r>
          </a:p>
          <a:p>
            <a:pPr marL="152400" indent="0">
              <a:buNone/>
            </a:pPr>
            <a:r>
              <a:rPr lang="fr-FR" dirty="0"/>
              <a:t>Aucun degré de translation</a:t>
            </a:r>
          </a:p>
        </p:txBody>
      </p:sp>
      <p:sp>
        <p:nvSpPr>
          <p:cNvPr id="5" name="Espace réservé du texte 4">
            <a:extLst>
              <a:ext uri="{FF2B5EF4-FFF2-40B4-BE49-F238E27FC236}">
                <a16:creationId xmlns:a16="http://schemas.microsoft.com/office/drawing/2014/main" id="{4D9236EC-0D76-4347-8C1B-ED4CD3315BCD}"/>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06BF95D9-C452-4584-B6B6-6DA3DD1DE0A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pic>
        <p:nvPicPr>
          <p:cNvPr id="10" name="Espace réservé pour une image  9" descr="Une image contenant tableau blanc&#10;&#10;Description générée automatiquement">
            <a:extLst>
              <a:ext uri="{FF2B5EF4-FFF2-40B4-BE49-F238E27FC236}">
                <a16:creationId xmlns:a16="http://schemas.microsoft.com/office/drawing/2014/main" id="{EFF4BCDF-203A-4A27-9B8B-FABF8547E7A0}"/>
              </a:ext>
            </a:extLst>
          </p:cNvPr>
          <p:cNvPicPr>
            <a:picLocks noGrp="1" noChangeAspect="1"/>
          </p:cNvPicPr>
          <p:nvPr>
            <p:ph type="pic" sz="quarter" idx="14"/>
          </p:nvPr>
        </p:nvPicPr>
        <p:blipFill rotWithShape="1">
          <a:blip r:embed="rId2"/>
          <a:srcRect l="-25967" t="-11277" r="-25967" b="-11277"/>
          <a:stretch/>
        </p:blipFill>
        <p:spPr>
          <a:xfrm>
            <a:off x="3460750" y="706438"/>
            <a:ext cx="4640263" cy="3694897"/>
          </a:xfrm>
          <a:solidFill>
            <a:schemeClr val="tx1"/>
          </a:solidFill>
        </p:spPr>
      </p:pic>
    </p:spTree>
    <p:extLst>
      <p:ext uri="{BB962C8B-B14F-4D97-AF65-F5344CB8AC3E}">
        <p14:creationId xmlns:p14="http://schemas.microsoft.com/office/powerpoint/2010/main" val="2646757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7DC2A5-1B58-40AC-AAE2-AC09FB5A73E6}"/>
              </a:ext>
            </a:extLst>
          </p:cNvPr>
          <p:cNvSpPr>
            <a:spLocks noGrp="1"/>
          </p:cNvSpPr>
          <p:nvPr>
            <p:ph type="title"/>
          </p:nvPr>
        </p:nvSpPr>
        <p:spPr/>
        <p:txBody>
          <a:bodyPr/>
          <a:lstStyle/>
          <a:p>
            <a:r>
              <a:rPr lang="fr-FR"/>
              <a:t>1.1 A quoi sert un dessin ?</a:t>
            </a:r>
          </a:p>
        </p:txBody>
      </p:sp>
      <p:sp>
        <p:nvSpPr>
          <p:cNvPr id="3" name="Espace réservé du texte 2">
            <a:extLst>
              <a:ext uri="{FF2B5EF4-FFF2-40B4-BE49-F238E27FC236}">
                <a16:creationId xmlns:a16="http://schemas.microsoft.com/office/drawing/2014/main" id="{BB106D5D-972A-45E9-B713-6C35AAE5B40A}"/>
              </a:ext>
            </a:extLst>
          </p:cNvPr>
          <p:cNvSpPr>
            <a:spLocks noGrp="1"/>
          </p:cNvSpPr>
          <p:nvPr>
            <p:ph type="body" idx="1"/>
          </p:nvPr>
        </p:nvSpPr>
        <p:spPr/>
        <p:txBody>
          <a:bodyPr/>
          <a:lstStyle/>
          <a:p>
            <a:pPr marL="152400" indent="0" algn="ctr">
              <a:buNone/>
            </a:pPr>
            <a:r>
              <a:rPr lang="fr-FR" dirty="0">
                <a:latin typeface="+mj-lt"/>
              </a:rPr>
              <a:t>Communiquer</a:t>
            </a:r>
          </a:p>
          <a:p>
            <a:pPr marL="152400" indent="0">
              <a:buNone/>
            </a:pPr>
            <a:endParaRPr lang="fr-FR" dirty="0">
              <a:latin typeface="+mj-lt"/>
            </a:endParaRPr>
          </a:p>
          <a:p>
            <a:pPr>
              <a:buFontTx/>
              <a:buChar char="-"/>
            </a:pPr>
            <a:r>
              <a:rPr lang="fr-FR" dirty="0"/>
              <a:t>Avec votre équipe</a:t>
            </a:r>
          </a:p>
          <a:p>
            <a:pPr>
              <a:buFontTx/>
              <a:buChar char="-"/>
            </a:pPr>
            <a:r>
              <a:rPr lang="fr-FR" dirty="0"/>
              <a:t>Au </a:t>
            </a:r>
            <a:r>
              <a:rPr lang="fr-FR" dirty="0" err="1"/>
              <a:t>manufactureur</a:t>
            </a:r>
            <a:endParaRPr lang="fr-FR" dirty="0"/>
          </a:p>
          <a:p>
            <a:pPr>
              <a:buFontTx/>
              <a:buChar char="-"/>
            </a:pPr>
            <a:r>
              <a:rPr lang="fr-FR" dirty="0"/>
              <a:t>À l’utilisateur</a:t>
            </a:r>
          </a:p>
          <a:p>
            <a:pPr>
              <a:buFontTx/>
              <a:buChar char="-"/>
            </a:pPr>
            <a:r>
              <a:rPr lang="fr-FR" dirty="0"/>
              <a:t>Au Réparateur</a:t>
            </a:r>
          </a:p>
          <a:p>
            <a:pPr>
              <a:buFontTx/>
              <a:buChar char="-"/>
            </a:pPr>
            <a:r>
              <a:rPr lang="fr-FR" dirty="0"/>
              <a:t>Avec vous même</a:t>
            </a:r>
          </a:p>
          <a:p>
            <a:pPr marL="152400" indent="0">
              <a:buNone/>
            </a:pPr>
            <a:endParaRPr lang="fr-FR" dirty="0"/>
          </a:p>
          <a:p>
            <a:pPr marL="152400" indent="0">
              <a:buNone/>
            </a:pPr>
            <a:r>
              <a:rPr lang="fr-FR" dirty="0">
                <a:latin typeface="+mj-lt"/>
              </a:rPr>
              <a:t> </a:t>
            </a:r>
          </a:p>
        </p:txBody>
      </p:sp>
      <p:pic>
        <p:nvPicPr>
          <p:cNvPr id="12" name="Espace réservé pour une image  11" descr="Une image contenant personne, intérieur, homme, debout&#10;&#10;Description générée automatiquement">
            <a:extLst>
              <a:ext uri="{FF2B5EF4-FFF2-40B4-BE49-F238E27FC236}">
                <a16:creationId xmlns:a16="http://schemas.microsoft.com/office/drawing/2014/main" id="{A15DC327-E81F-476D-8AE4-851160FEADB7}"/>
              </a:ext>
            </a:extLst>
          </p:cNvPr>
          <p:cNvPicPr>
            <a:picLocks noGrp="1" noChangeAspect="1"/>
          </p:cNvPicPr>
          <p:nvPr>
            <p:ph type="pic" sz="quarter" idx="14"/>
          </p:nvPr>
        </p:nvPicPr>
        <p:blipFill>
          <a:blip r:embed="rId2">
            <a:alphaModFix amt="70000"/>
          </a:blip>
          <a:srcRect l="8129" r="8129"/>
          <a:stretch>
            <a:fillRect/>
          </a:stretch>
        </p:blipFill>
        <p:spPr>
          <a:noFill/>
        </p:spPr>
      </p:pic>
      <p:sp>
        <p:nvSpPr>
          <p:cNvPr id="5" name="Espace réservé du texte 4">
            <a:extLst>
              <a:ext uri="{FF2B5EF4-FFF2-40B4-BE49-F238E27FC236}">
                <a16:creationId xmlns:a16="http://schemas.microsoft.com/office/drawing/2014/main" id="{9D724028-1AAA-4687-8CEB-0765489E72C1}"/>
              </a:ext>
            </a:extLst>
          </p:cNvPr>
          <p:cNvSpPr>
            <a:spLocks noGrp="1"/>
          </p:cNvSpPr>
          <p:nvPr>
            <p:ph type="body" sz="quarter" idx="12"/>
          </p:nvPr>
        </p:nvSpPr>
        <p:spPr/>
        <p:txBody>
          <a:bodyPr/>
          <a:lstStyle/>
          <a:p>
            <a:r>
              <a:rPr lang="fr-FR"/>
              <a:t>01|</a:t>
            </a:r>
          </a:p>
        </p:txBody>
      </p:sp>
      <p:sp>
        <p:nvSpPr>
          <p:cNvPr id="6" name="Espace réservé du texte 5">
            <a:extLst>
              <a:ext uri="{FF2B5EF4-FFF2-40B4-BE49-F238E27FC236}">
                <a16:creationId xmlns:a16="http://schemas.microsoft.com/office/drawing/2014/main" id="{71CA8CF4-1C6A-461A-B7CF-6F968E8D6147}"/>
              </a:ext>
            </a:extLst>
          </p:cNvPr>
          <p:cNvSpPr>
            <a:spLocks noGrp="1"/>
          </p:cNvSpPr>
          <p:nvPr>
            <p:ph type="body" sz="quarter" idx="20"/>
          </p:nvPr>
        </p:nvSpPr>
        <p:spPr/>
        <p:txBody>
          <a:bodyPr/>
          <a:lstStyle/>
          <a:p>
            <a:r>
              <a:rPr lang="fr-FR"/>
              <a:t>Intro</a:t>
            </a:r>
          </a:p>
        </p:txBody>
      </p:sp>
    </p:spTree>
    <p:extLst>
      <p:ext uri="{BB962C8B-B14F-4D97-AF65-F5344CB8AC3E}">
        <p14:creationId xmlns:p14="http://schemas.microsoft.com/office/powerpoint/2010/main" val="30197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67E26F-AC5C-4052-BD59-DF1BAB448FFA}"/>
              </a:ext>
            </a:extLst>
          </p:cNvPr>
          <p:cNvSpPr>
            <a:spLocks noGrp="1"/>
          </p:cNvSpPr>
          <p:nvPr>
            <p:ph type="title"/>
          </p:nvPr>
        </p:nvSpPr>
        <p:spPr/>
        <p:txBody>
          <a:bodyPr/>
          <a:lstStyle/>
          <a:p>
            <a:r>
              <a:rPr lang="fr-FR" dirty="0"/>
              <a:t>3.2 Les liaisons</a:t>
            </a:r>
          </a:p>
        </p:txBody>
      </p:sp>
      <p:sp>
        <p:nvSpPr>
          <p:cNvPr id="3" name="Espace réservé du texte 2">
            <a:extLst>
              <a:ext uri="{FF2B5EF4-FFF2-40B4-BE49-F238E27FC236}">
                <a16:creationId xmlns:a16="http://schemas.microsoft.com/office/drawing/2014/main" id="{3AFF0857-0EBF-4CBA-AD03-E9DDA7C36202}"/>
              </a:ext>
            </a:extLst>
          </p:cNvPr>
          <p:cNvSpPr>
            <a:spLocks noGrp="1"/>
          </p:cNvSpPr>
          <p:nvPr>
            <p:ph type="body" idx="1"/>
          </p:nvPr>
        </p:nvSpPr>
        <p:spPr/>
        <p:txBody>
          <a:bodyPr/>
          <a:lstStyle/>
          <a:p>
            <a:pPr marL="152400" indent="0">
              <a:buNone/>
            </a:pPr>
            <a:r>
              <a:rPr lang="fr-FR" dirty="0">
                <a:latin typeface="+mj-lt"/>
              </a:rPr>
              <a:t>Tableau des liaisons</a:t>
            </a:r>
          </a:p>
        </p:txBody>
      </p:sp>
      <p:sp>
        <p:nvSpPr>
          <p:cNvPr id="5" name="Espace réservé du texte 4">
            <a:extLst>
              <a:ext uri="{FF2B5EF4-FFF2-40B4-BE49-F238E27FC236}">
                <a16:creationId xmlns:a16="http://schemas.microsoft.com/office/drawing/2014/main" id="{4D9236EC-0D76-4347-8C1B-ED4CD3315BCD}"/>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06BF95D9-C452-4584-B6B6-6DA3DD1DE0A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pic>
        <p:nvPicPr>
          <p:cNvPr id="10" name="Espace réservé pour une image  9">
            <a:extLst>
              <a:ext uri="{FF2B5EF4-FFF2-40B4-BE49-F238E27FC236}">
                <a16:creationId xmlns:a16="http://schemas.microsoft.com/office/drawing/2014/main" id="{9A2D241F-F3BC-4543-A5A7-1E4DC36BB242}"/>
              </a:ext>
            </a:extLst>
          </p:cNvPr>
          <p:cNvPicPr>
            <a:picLocks noGrp="1" noChangeAspect="1"/>
          </p:cNvPicPr>
          <p:nvPr>
            <p:ph type="pic" sz="quarter" idx="14"/>
          </p:nvPr>
        </p:nvPicPr>
        <p:blipFill rotWithShape="1">
          <a:blip r:embed="rId2"/>
          <a:srcRect t="2036" b="-1080"/>
          <a:stretch/>
        </p:blipFill>
        <p:spPr>
          <a:xfrm>
            <a:off x="4892080" y="706669"/>
            <a:ext cx="2960149" cy="4148057"/>
          </a:xfrm>
          <a:solidFill>
            <a:schemeClr val="tx1"/>
          </a:solidFill>
        </p:spPr>
      </p:pic>
    </p:spTree>
    <p:extLst>
      <p:ext uri="{BB962C8B-B14F-4D97-AF65-F5344CB8AC3E}">
        <p14:creationId xmlns:p14="http://schemas.microsoft.com/office/powerpoint/2010/main" val="1977630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67E26F-AC5C-4052-BD59-DF1BAB448FFA}"/>
              </a:ext>
            </a:extLst>
          </p:cNvPr>
          <p:cNvSpPr>
            <a:spLocks noGrp="1"/>
          </p:cNvSpPr>
          <p:nvPr>
            <p:ph type="title"/>
          </p:nvPr>
        </p:nvSpPr>
        <p:spPr/>
        <p:txBody>
          <a:bodyPr/>
          <a:lstStyle/>
          <a:p>
            <a:r>
              <a:rPr lang="fr-FR" dirty="0"/>
              <a:t>3.2 Les liaisons</a:t>
            </a:r>
          </a:p>
        </p:txBody>
      </p:sp>
      <p:sp>
        <p:nvSpPr>
          <p:cNvPr id="3" name="Espace réservé du texte 2">
            <a:extLst>
              <a:ext uri="{FF2B5EF4-FFF2-40B4-BE49-F238E27FC236}">
                <a16:creationId xmlns:a16="http://schemas.microsoft.com/office/drawing/2014/main" id="{3AFF0857-0EBF-4CBA-AD03-E9DDA7C36202}"/>
              </a:ext>
            </a:extLst>
          </p:cNvPr>
          <p:cNvSpPr>
            <a:spLocks noGrp="1"/>
          </p:cNvSpPr>
          <p:nvPr>
            <p:ph type="body" idx="1"/>
          </p:nvPr>
        </p:nvSpPr>
        <p:spPr/>
        <p:txBody>
          <a:bodyPr/>
          <a:lstStyle/>
          <a:p>
            <a:pPr marL="152400" indent="0">
              <a:buNone/>
            </a:pPr>
            <a:r>
              <a:rPr lang="fr-FR" dirty="0">
                <a:latin typeface="+mj-lt"/>
              </a:rPr>
              <a:t>Tableau des liaisons</a:t>
            </a:r>
          </a:p>
        </p:txBody>
      </p:sp>
      <p:sp>
        <p:nvSpPr>
          <p:cNvPr id="5" name="Espace réservé du texte 4">
            <a:extLst>
              <a:ext uri="{FF2B5EF4-FFF2-40B4-BE49-F238E27FC236}">
                <a16:creationId xmlns:a16="http://schemas.microsoft.com/office/drawing/2014/main" id="{4D9236EC-0D76-4347-8C1B-ED4CD3315BCD}"/>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06BF95D9-C452-4584-B6B6-6DA3DD1DE0A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pic>
        <p:nvPicPr>
          <p:cNvPr id="10" name="Espace réservé pour une image  9">
            <a:extLst>
              <a:ext uri="{FF2B5EF4-FFF2-40B4-BE49-F238E27FC236}">
                <a16:creationId xmlns:a16="http://schemas.microsoft.com/office/drawing/2014/main" id="{9A2D241F-F3BC-4543-A5A7-1E4DC36BB242}"/>
              </a:ext>
            </a:extLst>
          </p:cNvPr>
          <p:cNvPicPr>
            <a:picLocks noGrp="1" noChangeAspect="1"/>
          </p:cNvPicPr>
          <p:nvPr>
            <p:ph type="pic" sz="quarter" idx="14"/>
          </p:nvPr>
        </p:nvPicPr>
        <p:blipFill rotWithShape="1">
          <a:blip r:embed="rId2"/>
          <a:srcRect t="2036" b="-1080"/>
          <a:stretch/>
        </p:blipFill>
        <p:spPr>
          <a:xfrm>
            <a:off x="1606272" y="-554440"/>
            <a:ext cx="5745213" cy="8050767"/>
          </a:xfrm>
          <a:solidFill>
            <a:schemeClr val="tx1"/>
          </a:solidFill>
        </p:spPr>
      </p:pic>
    </p:spTree>
    <p:extLst>
      <p:ext uri="{BB962C8B-B14F-4D97-AF65-F5344CB8AC3E}">
        <p14:creationId xmlns:p14="http://schemas.microsoft.com/office/powerpoint/2010/main" val="3738130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67E26F-AC5C-4052-BD59-DF1BAB448FFA}"/>
              </a:ext>
            </a:extLst>
          </p:cNvPr>
          <p:cNvSpPr>
            <a:spLocks noGrp="1"/>
          </p:cNvSpPr>
          <p:nvPr>
            <p:ph type="title"/>
          </p:nvPr>
        </p:nvSpPr>
        <p:spPr/>
        <p:txBody>
          <a:bodyPr/>
          <a:lstStyle/>
          <a:p>
            <a:r>
              <a:rPr lang="fr-FR" dirty="0"/>
              <a:t>3.2 Les liaisons</a:t>
            </a:r>
          </a:p>
        </p:txBody>
      </p:sp>
      <p:sp>
        <p:nvSpPr>
          <p:cNvPr id="3" name="Espace réservé du texte 2">
            <a:extLst>
              <a:ext uri="{FF2B5EF4-FFF2-40B4-BE49-F238E27FC236}">
                <a16:creationId xmlns:a16="http://schemas.microsoft.com/office/drawing/2014/main" id="{3AFF0857-0EBF-4CBA-AD03-E9DDA7C36202}"/>
              </a:ext>
            </a:extLst>
          </p:cNvPr>
          <p:cNvSpPr>
            <a:spLocks noGrp="1"/>
          </p:cNvSpPr>
          <p:nvPr>
            <p:ph type="body" idx="1"/>
          </p:nvPr>
        </p:nvSpPr>
        <p:spPr/>
        <p:txBody>
          <a:bodyPr/>
          <a:lstStyle/>
          <a:p>
            <a:pPr marL="152400" indent="0">
              <a:buNone/>
            </a:pPr>
            <a:r>
              <a:rPr lang="fr-FR" dirty="0">
                <a:latin typeface="+mj-lt"/>
              </a:rPr>
              <a:t>Tableau des liaisons</a:t>
            </a:r>
          </a:p>
        </p:txBody>
      </p:sp>
      <p:sp>
        <p:nvSpPr>
          <p:cNvPr id="5" name="Espace réservé du texte 4">
            <a:extLst>
              <a:ext uri="{FF2B5EF4-FFF2-40B4-BE49-F238E27FC236}">
                <a16:creationId xmlns:a16="http://schemas.microsoft.com/office/drawing/2014/main" id="{4D9236EC-0D76-4347-8C1B-ED4CD3315BCD}"/>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06BF95D9-C452-4584-B6B6-6DA3DD1DE0A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pic>
        <p:nvPicPr>
          <p:cNvPr id="10" name="Espace réservé pour une image  9">
            <a:extLst>
              <a:ext uri="{FF2B5EF4-FFF2-40B4-BE49-F238E27FC236}">
                <a16:creationId xmlns:a16="http://schemas.microsoft.com/office/drawing/2014/main" id="{9A2D241F-F3BC-4543-A5A7-1E4DC36BB242}"/>
              </a:ext>
            </a:extLst>
          </p:cNvPr>
          <p:cNvPicPr>
            <a:picLocks noGrp="1" noChangeAspect="1"/>
          </p:cNvPicPr>
          <p:nvPr>
            <p:ph type="pic" sz="quarter" idx="14"/>
          </p:nvPr>
        </p:nvPicPr>
        <p:blipFill rotWithShape="1">
          <a:blip r:embed="rId3"/>
          <a:srcRect t="2036" b="-1080"/>
          <a:stretch/>
        </p:blipFill>
        <p:spPr>
          <a:xfrm>
            <a:off x="1620450" y="-2637240"/>
            <a:ext cx="5745213" cy="8050767"/>
          </a:xfrm>
          <a:solidFill>
            <a:schemeClr val="tx1"/>
          </a:solidFill>
        </p:spPr>
      </p:pic>
    </p:spTree>
    <p:extLst>
      <p:ext uri="{BB962C8B-B14F-4D97-AF65-F5344CB8AC3E}">
        <p14:creationId xmlns:p14="http://schemas.microsoft.com/office/powerpoint/2010/main" val="3809581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67E26F-AC5C-4052-BD59-DF1BAB448FFA}"/>
              </a:ext>
            </a:extLst>
          </p:cNvPr>
          <p:cNvSpPr>
            <a:spLocks noGrp="1"/>
          </p:cNvSpPr>
          <p:nvPr>
            <p:ph type="title"/>
          </p:nvPr>
        </p:nvSpPr>
        <p:spPr/>
        <p:txBody>
          <a:bodyPr/>
          <a:lstStyle/>
          <a:p>
            <a:r>
              <a:rPr lang="fr-FR" dirty="0"/>
              <a:t>3.2 Les liaisons</a:t>
            </a:r>
          </a:p>
        </p:txBody>
      </p:sp>
      <p:sp>
        <p:nvSpPr>
          <p:cNvPr id="3" name="Espace réservé du texte 2">
            <a:extLst>
              <a:ext uri="{FF2B5EF4-FFF2-40B4-BE49-F238E27FC236}">
                <a16:creationId xmlns:a16="http://schemas.microsoft.com/office/drawing/2014/main" id="{3AFF0857-0EBF-4CBA-AD03-E9DDA7C36202}"/>
              </a:ext>
            </a:extLst>
          </p:cNvPr>
          <p:cNvSpPr>
            <a:spLocks noGrp="1"/>
          </p:cNvSpPr>
          <p:nvPr>
            <p:ph type="body" idx="1"/>
          </p:nvPr>
        </p:nvSpPr>
        <p:spPr/>
        <p:txBody>
          <a:bodyPr/>
          <a:lstStyle/>
          <a:p>
            <a:pPr marL="152400" indent="0">
              <a:buNone/>
            </a:pPr>
            <a:r>
              <a:rPr lang="fr-FR" dirty="0">
                <a:latin typeface="+mj-lt"/>
              </a:rPr>
              <a:t>Cinématique graphique</a:t>
            </a:r>
          </a:p>
          <a:p>
            <a:pPr marL="152400" indent="0">
              <a:buNone/>
            </a:pPr>
            <a:endParaRPr lang="fr-FR" dirty="0"/>
          </a:p>
          <a:p>
            <a:pPr marL="152400" indent="0">
              <a:buNone/>
            </a:pPr>
            <a:r>
              <a:rPr lang="fr-FR" dirty="0"/>
              <a:t>On reprends un peu de géométrie !</a:t>
            </a:r>
          </a:p>
        </p:txBody>
      </p:sp>
      <p:sp>
        <p:nvSpPr>
          <p:cNvPr id="5" name="Espace réservé du texte 4">
            <a:extLst>
              <a:ext uri="{FF2B5EF4-FFF2-40B4-BE49-F238E27FC236}">
                <a16:creationId xmlns:a16="http://schemas.microsoft.com/office/drawing/2014/main" id="{4D9236EC-0D76-4347-8C1B-ED4CD3315BCD}"/>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06BF95D9-C452-4584-B6B6-6DA3DD1DE0A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pic>
        <p:nvPicPr>
          <p:cNvPr id="8" name="Espace réservé pour une image  7" descr="Une image contenant ordinateur, table, allumé, sombre&#10;&#10;Description générée automatiquement">
            <a:extLst>
              <a:ext uri="{FF2B5EF4-FFF2-40B4-BE49-F238E27FC236}">
                <a16:creationId xmlns:a16="http://schemas.microsoft.com/office/drawing/2014/main" id="{C09B4131-3E61-4BDC-965B-9B91777D7477}"/>
              </a:ext>
            </a:extLst>
          </p:cNvPr>
          <p:cNvPicPr>
            <a:picLocks noGrp="1" noChangeAspect="1"/>
          </p:cNvPicPr>
          <p:nvPr>
            <p:ph type="pic" sz="quarter" idx="14"/>
          </p:nvPr>
        </p:nvPicPr>
        <p:blipFill>
          <a:blip r:embed="rId3"/>
          <a:srcRect l="15892" r="15892"/>
          <a:stretch>
            <a:fillRect/>
          </a:stretch>
        </p:blipFill>
        <p:spPr/>
      </p:pic>
    </p:spTree>
    <p:extLst>
      <p:ext uri="{BB962C8B-B14F-4D97-AF65-F5344CB8AC3E}">
        <p14:creationId xmlns:p14="http://schemas.microsoft.com/office/powerpoint/2010/main" val="22731329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67E26F-AC5C-4052-BD59-DF1BAB448FFA}"/>
              </a:ext>
            </a:extLst>
          </p:cNvPr>
          <p:cNvSpPr>
            <a:spLocks noGrp="1"/>
          </p:cNvSpPr>
          <p:nvPr>
            <p:ph type="title"/>
          </p:nvPr>
        </p:nvSpPr>
        <p:spPr/>
        <p:txBody>
          <a:bodyPr/>
          <a:lstStyle/>
          <a:p>
            <a:r>
              <a:rPr lang="fr-FR" dirty="0"/>
              <a:t>3.2 Les liaisons</a:t>
            </a:r>
          </a:p>
        </p:txBody>
      </p:sp>
      <p:sp>
        <p:nvSpPr>
          <p:cNvPr id="3" name="Espace réservé du texte 2">
            <a:extLst>
              <a:ext uri="{FF2B5EF4-FFF2-40B4-BE49-F238E27FC236}">
                <a16:creationId xmlns:a16="http://schemas.microsoft.com/office/drawing/2014/main" id="{3AFF0857-0EBF-4CBA-AD03-E9DDA7C36202}"/>
              </a:ext>
            </a:extLst>
          </p:cNvPr>
          <p:cNvSpPr>
            <a:spLocks noGrp="1"/>
          </p:cNvSpPr>
          <p:nvPr>
            <p:ph type="body" idx="1"/>
          </p:nvPr>
        </p:nvSpPr>
        <p:spPr/>
        <p:txBody>
          <a:bodyPr/>
          <a:lstStyle/>
          <a:p>
            <a:pPr marL="152400" indent="0">
              <a:buNone/>
            </a:pPr>
            <a:r>
              <a:rPr lang="fr-FR" dirty="0">
                <a:latin typeface="+mj-lt"/>
              </a:rPr>
              <a:t>Cinématique graphique</a:t>
            </a:r>
          </a:p>
          <a:p>
            <a:pPr marL="152400" indent="0">
              <a:buNone/>
            </a:pPr>
            <a:endParaRPr lang="fr-FR" dirty="0"/>
          </a:p>
          <a:p>
            <a:pPr marL="152400" indent="0">
              <a:buNone/>
            </a:pPr>
            <a:r>
              <a:rPr lang="fr-FR" dirty="0"/>
              <a:t>On reprends un peu de géométrie !</a:t>
            </a:r>
          </a:p>
        </p:txBody>
      </p:sp>
      <p:sp>
        <p:nvSpPr>
          <p:cNvPr id="5" name="Espace réservé du texte 4">
            <a:extLst>
              <a:ext uri="{FF2B5EF4-FFF2-40B4-BE49-F238E27FC236}">
                <a16:creationId xmlns:a16="http://schemas.microsoft.com/office/drawing/2014/main" id="{4D9236EC-0D76-4347-8C1B-ED4CD3315BCD}"/>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06BF95D9-C452-4584-B6B6-6DA3DD1DE0A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sp>
        <p:nvSpPr>
          <p:cNvPr id="12" name="Espace réservé pour une image  11">
            <a:extLst>
              <a:ext uri="{FF2B5EF4-FFF2-40B4-BE49-F238E27FC236}">
                <a16:creationId xmlns:a16="http://schemas.microsoft.com/office/drawing/2014/main" id="{2F2F8E95-4DE0-4795-BCD8-F00AD12EA2AF}"/>
              </a:ext>
            </a:extLst>
          </p:cNvPr>
          <p:cNvSpPr>
            <a:spLocks noGrp="1"/>
          </p:cNvSpPr>
          <p:nvPr>
            <p:ph type="pic" sz="quarter" idx="14"/>
          </p:nvPr>
        </p:nvSpPr>
        <p:spPr>
          <a:solidFill>
            <a:schemeClr val="tx1"/>
          </a:solidFill>
        </p:spPr>
      </p:sp>
      <p:sp>
        <p:nvSpPr>
          <p:cNvPr id="13" name="Ellipse 12">
            <a:extLst>
              <a:ext uri="{FF2B5EF4-FFF2-40B4-BE49-F238E27FC236}">
                <a16:creationId xmlns:a16="http://schemas.microsoft.com/office/drawing/2014/main" id="{96FD0F43-7A1A-437D-B20D-CE4EEA965FB8}"/>
              </a:ext>
            </a:extLst>
          </p:cNvPr>
          <p:cNvSpPr/>
          <p:nvPr/>
        </p:nvSpPr>
        <p:spPr>
          <a:xfrm rot="867380">
            <a:off x="4108670" y="2759479"/>
            <a:ext cx="303276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25">
            <a:extLst>
              <a:ext uri="{FF2B5EF4-FFF2-40B4-BE49-F238E27FC236}">
                <a16:creationId xmlns:a16="http://schemas.microsoft.com/office/drawing/2014/main" id="{3FE4344E-2ECB-4D7A-840C-D5FE22BD6EB4}"/>
              </a:ext>
            </a:extLst>
          </p:cNvPr>
          <p:cNvCxnSpPr>
            <a:cxnSpLocks/>
          </p:cNvCxnSpPr>
          <p:nvPr/>
        </p:nvCxnSpPr>
        <p:spPr>
          <a:xfrm>
            <a:off x="3825240" y="2806340"/>
            <a:ext cx="3382316" cy="50195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5" name="Connecteur droit avec flèche 14">
            <a:extLst>
              <a:ext uri="{FF2B5EF4-FFF2-40B4-BE49-F238E27FC236}">
                <a16:creationId xmlns:a16="http://schemas.microsoft.com/office/drawing/2014/main" id="{B48EB63E-7A76-4E51-8FCC-3B3505E4A1FA}"/>
              </a:ext>
            </a:extLst>
          </p:cNvPr>
          <p:cNvCxnSpPr>
            <a:cxnSpLocks/>
          </p:cNvCxnSpPr>
          <p:nvPr/>
        </p:nvCxnSpPr>
        <p:spPr>
          <a:xfrm flipV="1">
            <a:off x="4487345" y="1997742"/>
            <a:ext cx="811140" cy="90608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BBE2761E-2CA6-42AD-B729-F0575CBD1D41}"/>
              </a:ext>
            </a:extLst>
          </p:cNvPr>
          <p:cNvCxnSpPr>
            <a:cxnSpLocks/>
            <a:endCxn id="24" idx="1"/>
          </p:cNvCxnSpPr>
          <p:nvPr/>
        </p:nvCxnSpPr>
        <p:spPr>
          <a:xfrm flipH="1">
            <a:off x="7081936" y="3175970"/>
            <a:ext cx="43720" cy="164297"/>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72E6AECA-EE4B-4E68-845F-ACDB5E2EB90D}"/>
              </a:ext>
            </a:extLst>
          </p:cNvPr>
          <p:cNvCxnSpPr/>
          <p:nvPr/>
        </p:nvCxnSpPr>
        <p:spPr>
          <a:xfrm>
            <a:off x="4463489" y="2903828"/>
            <a:ext cx="639630" cy="93476"/>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16" name="Ellipse 15">
            <a:extLst>
              <a:ext uri="{FF2B5EF4-FFF2-40B4-BE49-F238E27FC236}">
                <a16:creationId xmlns:a16="http://schemas.microsoft.com/office/drawing/2014/main" id="{681F1976-100B-4301-B7C3-29C6D136A73B}"/>
              </a:ext>
            </a:extLst>
          </p:cNvPr>
          <p:cNvSpPr/>
          <p:nvPr/>
        </p:nvSpPr>
        <p:spPr>
          <a:xfrm>
            <a:off x="4369235" y="2781909"/>
            <a:ext cx="236220" cy="24384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047205BB-21BC-4744-94F9-F69298592B00}"/>
              </a:ext>
            </a:extLst>
          </p:cNvPr>
          <p:cNvCxnSpPr>
            <a:cxnSpLocks/>
          </p:cNvCxnSpPr>
          <p:nvPr/>
        </p:nvCxnSpPr>
        <p:spPr>
          <a:xfrm flipV="1">
            <a:off x="6430752" y="3159124"/>
            <a:ext cx="681619" cy="5755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502018F2-3637-4D6B-A8E0-7289154E857F}"/>
              </a:ext>
            </a:extLst>
          </p:cNvPr>
          <p:cNvCxnSpPr>
            <a:cxnSpLocks/>
          </p:cNvCxnSpPr>
          <p:nvPr/>
        </p:nvCxnSpPr>
        <p:spPr>
          <a:xfrm>
            <a:off x="4906445" y="3175970"/>
            <a:ext cx="3655381" cy="0"/>
          </a:xfrm>
          <a:prstGeom prst="line">
            <a:avLst/>
          </a:prstGeom>
          <a:ln w="19050">
            <a:prstDash val="dash"/>
          </a:ln>
        </p:spPr>
        <p:style>
          <a:lnRef idx="1">
            <a:schemeClr val="accent6"/>
          </a:lnRef>
          <a:fillRef idx="0">
            <a:schemeClr val="accent6"/>
          </a:fillRef>
          <a:effectRef idx="0">
            <a:schemeClr val="accent6"/>
          </a:effectRef>
          <a:fontRef idx="minor">
            <a:schemeClr val="tx1"/>
          </a:fontRef>
        </p:style>
      </p:cxnSp>
      <p:cxnSp>
        <p:nvCxnSpPr>
          <p:cNvPr id="35" name="Connecteur droit 34">
            <a:extLst>
              <a:ext uri="{FF2B5EF4-FFF2-40B4-BE49-F238E27FC236}">
                <a16:creationId xmlns:a16="http://schemas.microsoft.com/office/drawing/2014/main" id="{FDEB97B2-7BEE-4BFC-B096-8276A367C82E}"/>
              </a:ext>
            </a:extLst>
          </p:cNvPr>
          <p:cNvCxnSpPr/>
          <p:nvPr/>
        </p:nvCxnSpPr>
        <p:spPr>
          <a:xfrm>
            <a:off x="6442306" y="3192538"/>
            <a:ext cx="639630" cy="93476"/>
          </a:xfrm>
          <a:prstGeom prst="line">
            <a:avLst/>
          </a:prstGeom>
          <a:ln w="38100"/>
        </p:spPr>
        <p:style>
          <a:lnRef idx="1">
            <a:schemeClr val="accent5"/>
          </a:lnRef>
          <a:fillRef idx="0">
            <a:schemeClr val="accent5"/>
          </a:fillRef>
          <a:effectRef idx="0">
            <a:schemeClr val="accent5"/>
          </a:effectRef>
          <a:fontRef idx="minor">
            <a:schemeClr val="tx1"/>
          </a:fontRef>
        </p:style>
      </p:cxnSp>
      <p:sp>
        <p:nvSpPr>
          <p:cNvPr id="17" name="Ellipse 16">
            <a:extLst>
              <a:ext uri="{FF2B5EF4-FFF2-40B4-BE49-F238E27FC236}">
                <a16:creationId xmlns:a16="http://schemas.microsoft.com/office/drawing/2014/main" id="{F6AE400E-7D97-47BF-896C-CC405C4F82AE}"/>
              </a:ext>
            </a:extLst>
          </p:cNvPr>
          <p:cNvSpPr/>
          <p:nvPr/>
        </p:nvSpPr>
        <p:spPr>
          <a:xfrm>
            <a:off x="6347936" y="3064458"/>
            <a:ext cx="236220" cy="24384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05607366-DC27-4ABA-B64E-7B6B48B64319}"/>
              </a:ext>
            </a:extLst>
          </p:cNvPr>
          <p:cNvSpPr txBox="1"/>
          <p:nvPr/>
        </p:nvSpPr>
        <p:spPr>
          <a:xfrm>
            <a:off x="4334899" y="2749940"/>
            <a:ext cx="304892" cy="307777"/>
          </a:xfrm>
          <a:prstGeom prst="rect">
            <a:avLst/>
          </a:prstGeom>
          <a:noFill/>
        </p:spPr>
        <p:txBody>
          <a:bodyPr wrap="none" rtlCol="0">
            <a:spAutoFit/>
          </a:bodyPr>
          <a:lstStyle/>
          <a:p>
            <a:r>
              <a:rPr lang="fr-FR" dirty="0"/>
              <a:t>A</a:t>
            </a:r>
          </a:p>
        </p:txBody>
      </p:sp>
      <p:sp>
        <p:nvSpPr>
          <p:cNvPr id="19" name="ZoneTexte 18">
            <a:extLst>
              <a:ext uri="{FF2B5EF4-FFF2-40B4-BE49-F238E27FC236}">
                <a16:creationId xmlns:a16="http://schemas.microsoft.com/office/drawing/2014/main" id="{0A0EEFBE-F80D-48EC-B01D-F797600D3205}"/>
              </a:ext>
            </a:extLst>
          </p:cNvPr>
          <p:cNvSpPr txBox="1"/>
          <p:nvPr/>
        </p:nvSpPr>
        <p:spPr>
          <a:xfrm>
            <a:off x="6313600" y="3025749"/>
            <a:ext cx="304892" cy="307777"/>
          </a:xfrm>
          <a:prstGeom prst="rect">
            <a:avLst/>
          </a:prstGeom>
          <a:noFill/>
        </p:spPr>
        <p:txBody>
          <a:bodyPr wrap="none" rtlCol="0">
            <a:spAutoFit/>
          </a:bodyPr>
          <a:lstStyle/>
          <a:p>
            <a:r>
              <a:rPr lang="fr-FR" dirty="0"/>
              <a:t>B</a:t>
            </a:r>
          </a:p>
        </p:txBody>
      </p:sp>
      <p:sp>
        <p:nvSpPr>
          <p:cNvPr id="24" name="ZoneTexte 23">
            <a:extLst>
              <a:ext uri="{FF2B5EF4-FFF2-40B4-BE49-F238E27FC236}">
                <a16:creationId xmlns:a16="http://schemas.microsoft.com/office/drawing/2014/main" id="{7A7310A0-37A4-4CF2-B918-AFED6C7495C5}"/>
              </a:ext>
            </a:extLst>
          </p:cNvPr>
          <p:cNvSpPr txBox="1"/>
          <p:nvPr/>
        </p:nvSpPr>
        <p:spPr>
          <a:xfrm>
            <a:off x="7081936" y="3186378"/>
            <a:ext cx="712054" cy="307777"/>
          </a:xfrm>
          <a:prstGeom prst="rect">
            <a:avLst/>
          </a:prstGeom>
          <a:noFill/>
        </p:spPr>
        <p:txBody>
          <a:bodyPr wrap="none" rtlCol="0">
            <a:spAutoFit/>
          </a:bodyPr>
          <a:lstStyle/>
          <a:p>
            <a:r>
              <a:rPr lang="fr-FR" dirty="0">
                <a:solidFill>
                  <a:schemeClr val="accent6"/>
                </a:solidFill>
              </a:rPr>
              <a:t>T de B</a:t>
            </a:r>
          </a:p>
        </p:txBody>
      </p:sp>
      <p:cxnSp>
        <p:nvCxnSpPr>
          <p:cNvPr id="29" name="Connecteur droit 28">
            <a:extLst>
              <a:ext uri="{FF2B5EF4-FFF2-40B4-BE49-F238E27FC236}">
                <a16:creationId xmlns:a16="http://schemas.microsoft.com/office/drawing/2014/main" id="{6A847AF9-76E6-4760-BA88-70D80C172941}"/>
              </a:ext>
            </a:extLst>
          </p:cNvPr>
          <p:cNvCxnSpPr>
            <a:cxnSpLocks/>
          </p:cNvCxnSpPr>
          <p:nvPr/>
        </p:nvCxnSpPr>
        <p:spPr>
          <a:xfrm flipH="1">
            <a:off x="5103119" y="2004349"/>
            <a:ext cx="192387" cy="102140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651F5704-A1E3-4B5C-AA4F-03353045B68C}"/>
              </a:ext>
            </a:extLst>
          </p:cNvPr>
          <p:cNvSpPr txBox="1"/>
          <p:nvPr/>
        </p:nvSpPr>
        <p:spPr>
          <a:xfrm>
            <a:off x="4269104" y="2951343"/>
            <a:ext cx="1049601" cy="253916"/>
          </a:xfrm>
          <a:prstGeom prst="rect">
            <a:avLst/>
          </a:prstGeom>
          <a:noFill/>
        </p:spPr>
        <p:txBody>
          <a:bodyPr wrap="square" rtlCol="0">
            <a:spAutoFit/>
          </a:bodyPr>
          <a:lstStyle/>
          <a:p>
            <a:pPr algn="ctr"/>
            <a:r>
              <a:rPr lang="fr-FR" sz="1050" dirty="0">
                <a:solidFill>
                  <a:schemeClr val="accent5"/>
                </a:solidFill>
              </a:rPr>
              <a:t>Projeté en A</a:t>
            </a:r>
          </a:p>
        </p:txBody>
      </p:sp>
      <p:sp>
        <p:nvSpPr>
          <p:cNvPr id="44" name="ZoneTexte 43">
            <a:extLst>
              <a:ext uri="{FF2B5EF4-FFF2-40B4-BE49-F238E27FC236}">
                <a16:creationId xmlns:a16="http://schemas.microsoft.com/office/drawing/2014/main" id="{3143E8E4-99C3-45A5-991D-DEF9E8C6541F}"/>
              </a:ext>
            </a:extLst>
          </p:cNvPr>
          <p:cNvSpPr txBox="1"/>
          <p:nvPr/>
        </p:nvSpPr>
        <p:spPr>
          <a:xfrm>
            <a:off x="6093691" y="3363951"/>
            <a:ext cx="1049601" cy="253916"/>
          </a:xfrm>
          <a:prstGeom prst="rect">
            <a:avLst/>
          </a:prstGeom>
          <a:noFill/>
        </p:spPr>
        <p:txBody>
          <a:bodyPr wrap="square" rtlCol="0">
            <a:spAutoFit/>
          </a:bodyPr>
          <a:lstStyle/>
          <a:p>
            <a:pPr algn="ctr"/>
            <a:r>
              <a:rPr lang="fr-FR" sz="1050" dirty="0">
                <a:solidFill>
                  <a:schemeClr val="accent5"/>
                </a:solidFill>
              </a:rPr>
              <a:t>Projeté en B</a:t>
            </a:r>
          </a:p>
        </p:txBody>
      </p:sp>
    </p:spTree>
    <p:extLst>
      <p:ext uri="{BB962C8B-B14F-4D97-AF65-F5344CB8AC3E}">
        <p14:creationId xmlns:p14="http://schemas.microsoft.com/office/powerpoint/2010/main" val="171384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3" grpId="0"/>
      <p:bldP spid="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3.3 Les mécanismes</a:t>
            </a:r>
          </a:p>
        </p:txBody>
      </p:sp>
    </p:spTree>
    <p:extLst>
      <p:ext uri="{BB962C8B-B14F-4D97-AF65-F5344CB8AC3E}">
        <p14:creationId xmlns:p14="http://schemas.microsoft.com/office/powerpoint/2010/main" val="401623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C5ADB-817A-4D08-8707-9F1C8B65A9D8}"/>
              </a:ext>
            </a:extLst>
          </p:cNvPr>
          <p:cNvSpPr>
            <a:spLocks noGrp="1"/>
          </p:cNvSpPr>
          <p:nvPr>
            <p:ph type="title"/>
          </p:nvPr>
        </p:nvSpPr>
        <p:spPr/>
        <p:txBody>
          <a:bodyPr/>
          <a:lstStyle/>
          <a:p>
            <a:r>
              <a:rPr lang="fr-FR" dirty="0"/>
              <a:t>3.3 Les mécanismes</a:t>
            </a:r>
          </a:p>
        </p:txBody>
      </p:sp>
      <p:sp>
        <p:nvSpPr>
          <p:cNvPr id="3" name="Espace réservé du texte 2">
            <a:extLst>
              <a:ext uri="{FF2B5EF4-FFF2-40B4-BE49-F238E27FC236}">
                <a16:creationId xmlns:a16="http://schemas.microsoft.com/office/drawing/2014/main" id="{969CDC5C-AA7C-410F-875D-1E1C5800A75C}"/>
              </a:ext>
            </a:extLst>
          </p:cNvPr>
          <p:cNvSpPr>
            <a:spLocks noGrp="1"/>
          </p:cNvSpPr>
          <p:nvPr>
            <p:ph type="body" idx="1"/>
          </p:nvPr>
        </p:nvSpPr>
        <p:spPr/>
        <p:txBody>
          <a:bodyPr/>
          <a:lstStyle/>
          <a:p>
            <a:pPr marL="152400" indent="0" algn="ctr">
              <a:buNone/>
            </a:pPr>
            <a:r>
              <a:rPr lang="fr-FR" dirty="0">
                <a:latin typeface="+mj-lt"/>
              </a:rPr>
              <a:t>Graphe des Liaisons</a:t>
            </a:r>
          </a:p>
          <a:p>
            <a:endParaRPr lang="fr-FR" dirty="0"/>
          </a:p>
          <a:p>
            <a:pPr marL="152400" indent="0">
              <a:buNone/>
            </a:pPr>
            <a:r>
              <a:rPr lang="fr-FR" dirty="0"/>
              <a:t>Représentation des sous système lié par des liaisons</a:t>
            </a:r>
          </a:p>
        </p:txBody>
      </p:sp>
      <p:pic>
        <p:nvPicPr>
          <p:cNvPr id="8" name="Espace réservé pour une image  7">
            <a:extLst>
              <a:ext uri="{FF2B5EF4-FFF2-40B4-BE49-F238E27FC236}">
                <a16:creationId xmlns:a16="http://schemas.microsoft.com/office/drawing/2014/main" id="{5E5DDFDE-4182-4CF1-847A-F18F5BA2654E}"/>
              </a:ext>
            </a:extLst>
          </p:cNvPr>
          <p:cNvPicPr>
            <a:picLocks noGrp="1" noChangeAspect="1"/>
          </p:cNvPicPr>
          <p:nvPr>
            <p:ph type="pic" sz="quarter" idx="14"/>
          </p:nvPr>
        </p:nvPicPr>
        <p:blipFill rotWithShape="1">
          <a:blip r:embed="rId3"/>
          <a:srcRect l="164" t="-4675" r="-164" b="-5617"/>
          <a:stretch/>
        </p:blipFill>
        <p:spPr>
          <a:xfrm>
            <a:off x="3414713" y="957263"/>
            <a:ext cx="4640262" cy="3695700"/>
          </a:xfrm>
          <a:solidFill>
            <a:schemeClr val="tx1"/>
          </a:solidFill>
        </p:spPr>
      </p:pic>
      <p:sp>
        <p:nvSpPr>
          <p:cNvPr id="5" name="Espace réservé du texte 4">
            <a:extLst>
              <a:ext uri="{FF2B5EF4-FFF2-40B4-BE49-F238E27FC236}">
                <a16:creationId xmlns:a16="http://schemas.microsoft.com/office/drawing/2014/main" id="{8D4E5C19-337D-43AD-AABB-36947F58C788}"/>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C0A5B44A-58DB-4383-B05D-F7217FD8AFE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spTree>
    <p:extLst>
      <p:ext uri="{BB962C8B-B14F-4D97-AF65-F5344CB8AC3E}">
        <p14:creationId xmlns:p14="http://schemas.microsoft.com/office/powerpoint/2010/main" val="12459112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C5ADB-817A-4D08-8707-9F1C8B65A9D8}"/>
              </a:ext>
            </a:extLst>
          </p:cNvPr>
          <p:cNvSpPr>
            <a:spLocks noGrp="1"/>
          </p:cNvSpPr>
          <p:nvPr>
            <p:ph type="title"/>
          </p:nvPr>
        </p:nvSpPr>
        <p:spPr/>
        <p:txBody>
          <a:bodyPr/>
          <a:lstStyle/>
          <a:p>
            <a:r>
              <a:rPr lang="fr-FR" dirty="0"/>
              <a:t>3.3 Les mécanismes</a:t>
            </a:r>
          </a:p>
        </p:txBody>
      </p:sp>
      <p:sp>
        <p:nvSpPr>
          <p:cNvPr id="3" name="Espace réservé du texte 2">
            <a:extLst>
              <a:ext uri="{FF2B5EF4-FFF2-40B4-BE49-F238E27FC236}">
                <a16:creationId xmlns:a16="http://schemas.microsoft.com/office/drawing/2014/main" id="{969CDC5C-AA7C-410F-875D-1E1C5800A75C}"/>
              </a:ext>
            </a:extLst>
          </p:cNvPr>
          <p:cNvSpPr>
            <a:spLocks noGrp="1"/>
          </p:cNvSpPr>
          <p:nvPr>
            <p:ph type="body" idx="1"/>
          </p:nvPr>
        </p:nvSpPr>
        <p:spPr/>
        <p:txBody>
          <a:bodyPr/>
          <a:lstStyle/>
          <a:p>
            <a:pPr marL="152400" indent="0" algn="ctr">
              <a:buNone/>
            </a:pPr>
            <a:r>
              <a:rPr lang="fr-FR" dirty="0">
                <a:latin typeface="+mj-lt"/>
              </a:rPr>
              <a:t>Liaisons équivalentes : Parallèles</a:t>
            </a:r>
          </a:p>
          <a:p>
            <a:endParaRPr lang="fr-FR" dirty="0"/>
          </a:p>
          <a:p>
            <a:pPr marL="152400" indent="0">
              <a:buNone/>
            </a:pPr>
            <a:r>
              <a:rPr lang="fr-FR" dirty="0"/>
              <a:t>La liaison équivalente est égale au résultat de l’égalité des deux liaisons</a:t>
            </a:r>
          </a:p>
        </p:txBody>
      </p:sp>
      <p:pic>
        <p:nvPicPr>
          <p:cNvPr id="8" name="Espace réservé pour une image  7" descr="Une image contenant texte&#10;&#10;Description générée automatiquement">
            <a:extLst>
              <a:ext uri="{FF2B5EF4-FFF2-40B4-BE49-F238E27FC236}">
                <a16:creationId xmlns:a16="http://schemas.microsoft.com/office/drawing/2014/main" id="{349A1906-5B48-4280-84A1-FD4B784F1C3B}"/>
              </a:ext>
            </a:extLst>
          </p:cNvPr>
          <p:cNvPicPr>
            <a:picLocks noGrp="1" noChangeAspect="1"/>
          </p:cNvPicPr>
          <p:nvPr>
            <p:ph type="pic" sz="quarter" idx="14"/>
          </p:nvPr>
        </p:nvPicPr>
        <p:blipFill rotWithShape="1">
          <a:blip r:embed="rId3"/>
          <a:srcRect l="2901" t="-14677" r="249" b="-18417"/>
          <a:stretch/>
        </p:blipFill>
        <p:spPr>
          <a:xfrm>
            <a:off x="3460750" y="706438"/>
            <a:ext cx="4640263" cy="3694897"/>
          </a:xfrm>
          <a:solidFill>
            <a:schemeClr val="tx1"/>
          </a:solidFill>
        </p:spPr>
      </p:pic>
      <p:sp>
        <p:nvSpPr>
          <p:cNvPr id="5" name="Espace réservé du texte 4">
            <a:extLst>
              <a:ext uri="{FF2B5EF4-FFF2-40B4-BE49-F238E27FC236}">
                <a16:creationId xmlns:a16="http://schemas.microsoft.com/office/drawing/2014/main" id="{8D4E5C19-337D-43AD-AABB-36947F58C788}"/>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C0A5B44A-58DB-4383-B05D-F7217FD8AFE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spTree>
    <p:extLst>
      <p:ext uri="{BB962C8B-B14F-4D97-AF65-F5344CB8AC3E}">
        <p14:creationId xmlns:p14="http://schemas.microsoft.com/office/powerpoint/2010/main" val="2673676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C5ADB-817A-4D08-8707-9F1C8B65A9D8}"/>
              </a:ext>
            </a:extLst>
          </p:cNvPr>
          <p:cNvSpPr>
            <a:spLocks noGrp="1"/>
          </p:cNvSpPr>
          <p:nvPr>
            <p:ph type="title"/>
          </p:nvPr>
        </p:nvSpPr>
        <p:spPr/>
        <p:txBody>
          <a:bodyPr/>
          <a:lstStyle/>
          <a:p>
            <a:r>
              <a:rPr lang="fr-FR" dirty="0"/>
              <a:t>3.3 Les mécanismes</a:t>
            </a:r>
          </a:p>
        </p:txBody>
      </p:sp>
      <p:sp>
        <p:nvSpPr>
          <p:cNvPr id="3" name="Espace réservé du texte 2">
            <a:extLst>
              <a:ext uri="{FF2B5EF4-FFF2-40B4-BE49-F238E27FC236}">
                <a16:creationId xmlns:a16="http://schemas.microsoft.com/office/drawing/2014/main" id="{969CDC5C-AA7C-410F-875D-1E1C5800A75C}"/>
              </a:ext>
            </a:extLst>
          </p:cNvPr>
          <p:cNvSpPr>
            <a:spLocks noGrp="1"/>
          </p:cNvSpPr>
          <p:nvPr>
            <p:ph type="body" idx="1"/>
          </p:nvPr>
        </p:nvSpPr>
        <p:spPr/>
        <p:txBody>
          <a:bodyPr/>
          <a:lstStyle/>
          <a:p>
            <a:pPr marL="152400" indent="0" algn="ctr">
              <a:buNone/>
            </a:pPr>
            <a:r>
              <a:rPr lang="fr-FR" dirty="0">
                <a:latin typeface="+mj-lt"/>
              </a:rPr>
              <a:t>Liaisons équivalentes : Série</a:t>
            </a:r>
          </a:p>
          <a:p>
            <a:endParaRPr lang="fr-FR" dirty="0"/>
          </a:p>
          <a:p>
            <a:pPr marL="152400" indent="0">
              <a:buNone/>
            </a:pPr>
            <a:r>
              <a:rPr lang="fr-FR" dirty="0"/>
              <a:t>La liaison équivalente est égale au résultat de la somme des deux liaisons</a:t>
            </a:r>
          </a:p>
        </p:txBody>
      </p:sp>
      <p:pic>
        <p:nvPicPr>
          <p:cNvPr id="8" name="Espace réservé pour une image  7" descr="Une image contenant texte&#10;&#10;Description générée automatiquement">
            <a:extLst>
              <a:ext uri="{FF2B5EF4-FFF2-40B4-BE49-F238E27FC236}">
                <a16:creationId xmlns:a16="http://schemas.microsoft.com/office/drawing/2014/main" id="{6FAFB9C9-CA6A-4C65-AA7B-24F665058C62}"/>
              </a:ext>
            </a:extLst>
          </p:cNvPr>
          <p:cNvPicPr>
            <a:picLocks noGrp="1" noChangeAspect="1"/>
          </p:cNvPicPr>
          <p:nvPr>
            <p:ph type="pic" sz="quarter" idx="14"/>
          </p:nvPr>
        </p:nvPicPr>
        <p:blipFill rotWithShape="1">
          <a:blip r:embed="rId2"/>
          <a:srcRect l="2607" t="-13975" r="20149" b="-12750"/>
          <a:stretch/>
        </p:blipFill>
        <p:spPr>
          <a:xfrm>
            <a:off x="3460750" y="706438"/>
            <a:ext cx="4640263" cy="3694897"/>
          </a:xfrm>
          <a:solidFill>
            <a:schemeClr val="tx1"/>
          </a:solidFill>
        </p:spPr>
      </p:pic>
      <p:sp>
        <p:nvSpPr>
          <p:cNvPr id="5" name="Espace réservé du texte 4">
            <a:extLst>
              <a:ext uri="{FF2B5EF4-FFF2-40B4-BE49-F238E27FC236}">
                <a16:creationId xmlns:a16="http://schemas.microsoft.com/office/drawing/2014/main" id="{8D4E5C19-337D-43AD-AABB-36947F58C788}"/>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C0A5B44A-58DB-4383-B05D-F7217FD8AFED}"/>
              </a:ext>
            </a:extLst>
          </p:cNvPr>
          <p:cNvSpPr>
            <a:spLocks noGrp="1"/>
          </p:cNvSpPr>
          <p:nvPr>
            <p:ph type="body" sz="quarter" idx="20"/>
          </p:nvPr>
        </p:nvSpPr>
        <p:spPr>
          <a:xfrm>
            <a:off x="628649" y="255819"/>
            <a:ext cx="4996402" cy="450850"/>
          </a:xfrm>
        </p:spPr>
        <p:txBody>
          <a:bodyPr/>
          <a:lstStyle/>
          <a:p>
            <a:r>
              <a:rPr lang="fr-FR" dirty="0"/>
              <a:t>Schéma Architectural &amp; Cinématique</a:t>
            </a:r>
          </a:p>
        </p:txBody>
      </p:sp>
    </p:spTree>
    <p:extLst>
      <p:ext uri="{BB962C8B-B14F-4D97-AF65-F5344CB8AC3E}">
        <p14:creationId xmlns:p14="http://schemas.microsoft.com/office/powerpoint/2010/main" val="640652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3.4 Les modes de liaisons</a:t>
            </a:r>
          </a:p>
        </p:txBody>
      </p:sp>
    </p:spTree>
    <p:extLst>
      <p:ext uri="{BB962C8B-B14F-4D97-AF65-F5344CB8AC3E}">
        <p14:creationId xmlns:p14="http://schemas.microsoft.com/office/powerpoint/2010/main" val="3337014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7DC2A5-1B58-40AC-AAE2-AC09FB5A73E6}"/>
              </a:ext>
            </a:extLst>
          </p:cNvPr>
          <p:cNvSpPr>
            <a:spLocks noGrp="1"/>
          </p:cNvSpPr>
          <p:nvPr>
            <p:ph type="title"/>
          </p:nvPr>
        </p:nvSpPr>
        <p:spPr/>
        <p:txBody>
          <a:bodyPr/>
          <a:lstStyle/>
          <a:p>
            <a:r>
              <a:rPr lang="fr-FR"/>
              <a:t>1.1 A quoi sert un dessin ?</a:t>
            </a:r>
          </a:p>
        </p:txBody>
      </p:sp>
      <p:sp>
        <p:nvSpPr>
          <p:cNvPr id="3" name="Espace réservé du texte 2">
            <a:extLst>
              <a:ext uri="{FF2B5EF4-FFF2-40B4-BE49-F238E27FC236}">
                <a16:creationId xmlns:a16="http://schemas.microsoft.com/office/drawing/2014/main" id="{BB106D5D-972A-45E9-B713-6C35AAE5B40A}"/>
              </a:ext>
            </a:extLst>
          </p:cNvPr>
          <p:cNvSpPr>
            <a:spLocks noGrp="1"/>
          </p:cNvSpPr>
          <p:nvPr>
            <p:ph type="body" idx="1"/>
          </p:nvPr>
        </p:nvSpPr>
        <p:spPr/>
        <p:txBody>
          <a:bodyPr/>
          <a:lstStyle/>
          <a:p>
            <a:pPr marL="152400" indent="0" algn="ctr">
              <a:buNone/>
            </a:pPr>
            <a:r>
              <a:rPr lang="fr-FR" dirty="0">
                <a:latin typeface="+mj-lt"/>
              </a:rPr>
              <a:t>Réfléchir – Comprendre</a:t>
            </a:r>
          </a:p>
          <a:p>
            <a:pPr marL="152400" indent="0">
              <a:buNone/>
            </a:pPr>
            <a:endParaRPr lang="fr-FR" dirty="0"/>
          </a:p>
          <a:p>
            <a:pPr>
              <a:buFontTx/>
              <a:buChar char="-"/>
            </a:pPr>
            <a:r>
              <a:rPr lang="fr-FR" dirty="0"/>
              <a:t>Ce que vous voulez faire</a:t>
            </a:r>
          </a:p>
          <a:p>
            <a:pPr>
              <a:buFontTx/>
              <a:buChar char="-"/>
            </a:pPr>
            <a:r>
              <a:rPr lang="fr-FR" dirty="0"/>
              <a:t>Si ça marche</a:t>
            </a:r>
          </a:p>
          <a:p>
            <a:pPr>
              <a:buFontTx/>
              <a:buChar char="-"/>
            </a:pPr>
            <a:r>
              <a:rPr lang="fr-FR" dirty="0"/>
              <a:t>Les limites de fabrication/montage</a:t>
            </a:r>
          </a:p>
          <a:p>
            <a:pPr marL="152400" indent="0">
              <a:buNone/>
            </a:pPr>
            <a:endParaRPr lang="fr-FR" dirty="0"/>
          </a:p>
        </p:txBody>
      </p:sp>
      <p:pic>
        <p:nvPicPr>
          <p:cNvPr id="10" name="Espace réservé pour une image  9" descr="Une image contenant homme, personne, debout, avant&#10;&#10;Description générée automatiquement">
            <a:extLst>
              <a:ext uri="{FF2B5EF4-FFF2-40B4-BE49-F238E27FC236}">
                <a16:creationId xmlns:a16="http://schemas.microsoft.com/office/drawing/2014/main" id="{F50238F6-F0EB-4057-8126-F6C68233B467}"/>
              </a:ext>
            </a:extLst>
          </p:cNvPr>
          <p:cNvPicPr>
            <a:picLocks noGrp="1" noChangeAspect="1"/>
          </p:cNvPicPr>
          <p:nvPr>
            <p:ph type="pic" sz="quarter" idx="14"/>
          </p:nvPr>
        </p:nvPicPr>
        <p:blipFill>
          <a:blip r:embed="rId2">
            <a:alphaModFix amt="70000"/>
          </a:blip>
          <a:srcRect l="8129" r="8129"/>
          <a:stretch>
            <a:fillRect/>
          </a:stretch>
        </p:blipFill>
        <p:spPr>
          <a:noFill/>
        </p:spPr>
      </p:pic>
      <p:sp>
        <p:nvSpPr>
          <p:cNvPr id="5" name="Espace réservé du texte 4">
            <a:extLst>
              <a:ext uri="{FF2B5EF4-FFF2-40B4-BE49-F238E27FC236}">
                <a16:creationId xmlns:a16="http://schemas.microsoft.com/office/drawing/2014/main" id="{9D724028-1AAA-4687-8CEB-0765489E72C1}"/>
              </a:ext>
            </a:extLst>
          </p:cNvPr>
          <p:cNvSpPr>
            <a:spLocks noGrp="1"/>
          </p:cNvSpPr>
          <p:nvPr>
            <p:ph type="body" sz="quarter" idx="12"/>
          </p:nvPr>
        </p:nvSpPr>
        <p:spPr/>
        <p:txBody>
          <a:bodyPr/>
          <a:lstStyle/>
          <a:p>
            <a:r>
              <a:rPr lang="fr-FR"/>
              <a:t>01|</a:t>
            </a:r>
          </a:p>
        </p:txBody>
      </p:sp>
      <p:sp>
        <p:nvSpPr>
          <p:cNvPr id="6" name="Espace réservé du texte 5">
            <a:extLst>
              <a:ext uri="{FF2B5EF4-FFF2-40B4-BE49-F238E27FC236}">
                <a16:creationId xmlns:a16="http://schemas.microsoft.com/office/drawing/2014/main" id="{71CA8CF4-1C6A-461A-B7CF-6F968E8D6147}"/>
              </a:ext>
            </a:extLst>
          </p:cNvPr>
          <p:cNvSpPr>
            <a:spLocks noGrp="1"/>
          </p:cNvSpPr>
          <p:nvPr>
            <p:ph type="body" sz="quarter" idx="20"/>
          </p:nvPr>
        </p:nvSpPr>
        <p:spPr/>
        <p:txBody>
          <a:bodyPr/>
          <a:lstStyle/>
          <a:p>
            <a:r>
              <a:rPr lang="fr-FR"/>
              <a:t>Intro</a:t>
            </a:r>
          </a:p>
        </p:txBody>
      </p:sp>
    </p:spTree>
    <p:extLst>
      <p:ext uri="{BB962C8B-B14F-4D97-AF65-F5344CB8AC3E}">
        <p14:creationId xmlns:p14="http://schemas.microsoft.com/office/powerpoint/2010/main" val="245282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3.4 Les modes de liaisons</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Mise vs maintien en position</a:t>
            </a:r>
          </a:p>
          <a:p>
            <a:pPr marL="152400" indent="0">
              <a:buNone/>
            </a:pPr>
            <a:endParaRPr lang="fr-FR" dirty="0"/>
          </a:p>
          <a:p>
            <a:pPr marL="152400" indent="0">
              <a:buNone/>
            </a:pPr>
            <a:r>
              <a:rPr lang="fr-FR" dirty="0"/>
              <a:t>Attention mise en position != Maintien en position</a:t>
            </a:r>
          </a:p>
        </p:txBody>
      </p:sp>
      <p:pic>
        <p:nvPicPr>
          <p:cNvPr id="8" name="Espace réservé pour une image  7">
            <a:extLst>
              <a:ext uri="{FF2B5EF4-FFF2-40B4-BE49-F238E27FC236}">
                <a16:creationId xmlns:a16="http://schemas.microsoft.com/office/drawing/2014/main" id="{E8A2D1A8-9651-4781-9862-A0E5E12EF4B8}"/>
              </a:ext>
            </a:extLst>
          </p:cNvPr>
          <p:cNvPicPr>
            <a:picLocks noGrp="1" noChangeAspect="1"/>
          </p:cNvPicPr>
          <p:nvPr>
            <p:ph type="pic" sz="quarter" idx="14"/>
          </p:nvPr>
        </p:nvPicPr>
        <p:blipFill>
          <a:blip r:embed="rId3"/>
          <a:srcRect l="5604" r="5604"/>
          <a:stretch>
            <a:fillRect/>
          </a:stretch>
        </p:blipFill>
        <p:spPr/>
      </p:pic>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9" y="255819"/>
            <a:ext cx="5403715" cy="450850"/>
          </a:xfrm>
        </p:spPr>
        <p:txBody>
          <a:bodyPr/>
          <a:lstStyle/>
          <a:p>
            <a:r>
              <a:rPr lang="fr-FR" dirty="0"/>
              <a:t>Schéma Architectural &amp; Cinématique</a:t>
            </a:r>
          </a:p>
        </p:txBody>
      </p:sp>
    </p:spTree>
    <p:extLst>
      <p:ext uri="{BB962C8B-B14F-4D97-AF65-F5344CB8AC3E}">
        <p14:creationId xmlns:p14="http://schemas.microsoft.com/office/powerpoint/2010/main" val="3961597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3.4 Les modes de liaisons</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Liaison encastrement : indémontable</a:t>
            </a:r>
          </a:p>
          <a:p>
            <a:pPr marL="152400" indent="0">
              <a:buNone/>
            </a:pPr>
            <a:endParaRPr lang="fr-FR" dirty="0"/>
          </a:p>
          <a:p>
            <a:pPr marL="152400" indent="0">
              <a:buNone/>
            </a:pPr>
            <a:r>
              <a:rPr lang="fr-FR" dirty="0"/>
              <a:t>Rivetage</a:t>
            </a:r>
          </a:p>
          <a:p>
            <a:pPr marL="152400" indent="0">
              <a:buNone/>
            </a:pPr>
            <a:r>
              <a:rPr lang="fr-FR" dirty="0"/>
              <a:t>Montage serré</a:t>
            </a:r>
          </a:p>
          <a:p>
            <a:pPr marL="152400" indent="0">
              <a:buNone/>
            </a:pPr>
            <a:r>
              <a:rPr lang="fr-FR" dirty="0"/>
              <a:t>Soudure</a:t>
            </a:r>
          </a:p>
        </p:txBody>
      </p:sp>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9" y="255819"/>
            <a:ext cx="5403715" cy="450850"/>
          </a:xfrm>
        </p:spPr>
        <p:txBody>
          <a:bodyPr/>
          <a:lstStyle/>
          <a:p>
            <a:r>
              <a:rPr lang="fr-FR" dirty="0"/>
              <a:t>Schéma Architectural &amp; Cinématique</a:t>
            </a:r>
          </a:p>
        </p:txBody>
      </p:sp>
      <p:pic>
        <p:nvPicPr>
          <p:cNvPr id="10" name="Espace réservé pour une image  9">
            <a:extLst>
              <a:ext uri="{FF2B5EF4-FFF2-40B4-BE49-F238E27FC236}">
                <a16:creationId xmlns:a16="http://schemas.microsoft.com/office/drawing/2014/main" id="{E55CC187-19FE-4483-85EB-D33BB44D71FF}"/>
              </a:ext>
            </a:extLst>
          </p:cNvPr>
          <p:cNvPicPr>
            <a:picLocks noGrp="1" noChangeAspect="1"/>
          </p:cNvPicPr>
          <p:nvPr>
            <p:ph type="pic" sz="quarter" idx="14"/>
          </p:nvPr>
        </p:nvPicPr>
        <p:blipFill rotWithShape="1">
          <a:blip r:embed="rId3"/>
          <a:srcRect l="-10655" t="-42100" r="-9656" b="-40338"/>
          <a:stretch/>
        </p:blipFill>
        <p:spPr>
          <a:xfrm>
            <a:off x="3460750" y="706438"/>
            <a:ext cx="4640263" cy="3694897"/>
          </a:xfrm>
          <a:solidFill>
            <a:schemeClr val="tx1"/>
          </a:solidFill>
        </p:spPr>
      </p:pic>
    </p:spTree>
    <p:extLst>
      <p:ext uri="{BB962C8B-B14F-4D97-AF65-F5344CB8AC3E}">
        <p14:creationId xmlns:p14="http://schemas.microsoft.com/office/powerpoint/2010/main" val="2384072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3.4 Les modes de liaisons</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Liaison encastrement : Démontable</a:t>
            </a:r>
          </a:p>
          <a:p>
            <a:pPr marL="152400" indent="0">
              <a:buNone/>
            </a:pPr>
            <a:endParaRPr lang="fr-FR" dirty="0"/>
          </a:p>
          <a:p>
            <a:pPr marL="152400" indent="0">
              <a:buNone/>
            </a:pPr>
            <a:r>
              <a:rPr lang="fr-FR" dirty="0"/>
              <a:t>Boulons, goujons et vis</a:t>
            </a:r>
          </a:p>
          <a:p>
            <a:pPr marL="152400" indent="0">
              <a:buNone/>
            </a:pPr>
            <a:r>
              <a:rPr lang="fr-FR" dirty="0"/>
              <a:t>Goupillage</a:t>
            </a:r>
          </a:p>
          <a:p>
            <a:pPr marL="152400" indent="0">
              <a:buNone/>
            </a:pPr>
            <a:r>
              <a:rPr lang="fr-FR" dirty="0"/>
              <a:t>Blocage par vis de pression</a:t>
            </a:r>
          </a:p>
        </p:txBody>
      </p:sp>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9" y="255819"/>
            <a:ext cx="5403715" cy="450850"/>
          </a:xfrm>
        </p:spPr>
        <p:txBody>
          <a:bodyPr/>
          <a:lstStyle/>
          <a:p>
            <a:r>
              <a:rPr lang="fr-FR" dirty="0"/>
              <a:t>Schéma Architectural &amp; Cinématique</a:t>
            </a:r>
          </a:p>
        </p:txBody>
      </p:sp>
      <p:pic>
        <p:nvPicPr>
          <p:cNvPr id="9" name="Espace réservé pour une image  8" descr="Une image contenant homme, personne, texte, photo&#10;&#10;Description générée automatiquement">
            <a:extLst>
              <a:ext uri="{FF2B5EF4-FFF2-40B4-BE49-F238E27FC236}">
                <a16:creationId xmlns:a16="http://schemas.microsoft.com/office/drawing/2014/main" id="{C30BDA5A-0658-48E1-A4B7-649996513C46}"/>
              </a:ext>
            </a:extLst>
          </p:cNvPr>
          <p:cNvPicPr>
            <a:picLocks noGrp="1" noChangeAspect="1"/>
          </p:cNvPicPr>
          <p:nvPr>
            <p:ph type="pic" sz="quarter" idx="14"/>
          </p:nvPr>
        </p:nvPicPr>
        <p:blipFill rotWithShape="1">
          <a:blip r:embed="rId3"/>
          <a:srcRect l="514" t="3498" r="659" b="14532"/>
          <a:stretch/>
        </p:blipFill>
        <p:spPr>
          <a:xfrm>
            <a:off x="3635829" y="706438"/>
            <a:ext cx="4354286" cy="3694897"/>
          </a:xfrm>
        </p:spPr>
      </p:pic>
    </p:spTree>
    <p:extLst>
      <p:ext uri="{BB962C8B-B14F-4D97-AF65-F5344CB8AC3E}">
        <p14:creationId xmlns:p14="http://schemas.microsoft.com/office/powerpoint/2010/main" val="3344282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ADAAE-7F4F-4DCE-A87E-527E821BCAEA}"/>
              </a:ext>
            </a:extLst>
          </p:cNvPr>
          <p:cNvSpPr>
            <a:spLocks noGrp="1"/>
          </p:cNvSpPr>
          <p:nvPr>
            <p:ph type="title"/>
          </p:nvPr>
        </p:nvSpPr>
        <p:spPr/>
        <p:txBody>
          <a:bodyPr/>
          <a:lstStyle/>
          <a:p>
            <a:r>
              <a:rPr lang="fr-FR" dirty="0"/>
              <a:t>3.4 Les modes de liaisons</a:t>
            </a:r>
          </a:p>
        </p:txBody>
      </p:sp>
      <p:sp>
        <p:nvSpPr>
          <p:cNvPr id="3" name="Espace réservé du texte 2">
            <a:extLst>
              <a:ext uri="{FF2B5EF4-FFF2-40B4-BE49-F238E27FC236}">
                <a16:creationId xmlns:a16="http://schemas.microsoft.com/office/drawing/2014/main" id="{E20A4C4C-BB58-4999-A4A6-7CFAAA3BBBF8}"/>
              </a:ext>
            </a:extLst>
          </p:cNvPr>
          <p:cNvSpPr>
            <a:spLocks noGrp="1"/>
          </p:cNvSpPr>
          <p:nvPr>
            <p:ph type="body" idx="1"/>
          </p:nvPr>
        </p:nvSpPr>
        <p:spPr/>
        <p:txBody>
          <a:bodyPr/>
          <a:lstStyle/>
          <a:p>
            <a:pPr marL="152400" indent="0" algn="ctr">
              <a:buNone/>
            </a:pPr>
            <a:r>
              <a:rPr lang="fr-FR" dirty="0">
                <a:latin typeface="+mj-lt"/>
              </a:rPr>
              <a:t>Critère de choix des liaisons</a:t>
            </a:r>
          </a:p>
          <a:p>
            <a:pPr marL="152400" indent="0">
              <a:buNone/>
            </a:pPr>
            <a:endParaRPr lang="fr-FR" dirty="0"/>
          </a:p>
          <a:p>
            <a:pPr>
              <a:buFontTx/>
              <a:buChar char="-"/>
            </a:pPr>
            <a:r>
              <a:rPr lang="fr-FR" sz="1400" dirty="0"/>
              <a:t>Condition fonctionnelles</a:t>
            </a:r>
          </a:p>
          <a:p>
            <a:pPr>
              <a:buFontTx/>
              <a:buChar char="-"/>
            </a:pPr>
            <a:r>
              <a:rPr lang="fr-FR" sz="1400" dirty="0"/>
              <a:t>Nature et intensité des forces</a:t>
            </a:r>
          </a:p>
          <a:p>
            <a:pPr>
              <a:buFontTx/>
              <a:buChar char="-"/>
            </a:pPr>
            <a:r>
              <a:rPr lang="fr-FR" sz="1400" dirty="0"/>
              <a:t>Fréquence de démontage </a:t>
            </a:r>
          </a:p>
          <a:p>
            <a:pPr>
              <a:buFontTx/>
              <a:buChar char="-"/>
            </a:pPr>
            <a:r>
              <a:rPr lang="fr-FR" sz="1400" dirty="0"/>
              <a:t>Public</a:t>
            </a:r>
          </a:p>
          <a:p>
            <a:pPr>
              <a:buFontTx/>
              <a:buChar char="-"/>
            </a:pPr>
            <a:r>
              <a:rPr lang="fr-FR" sz="1400" dirty="0"/>
              <a:t>Encombrement</a:t>
            </a:r>
          </a:p>
          <a:p>
            <a:pPr>
              <a:buFontTx/>
              <a:buChar char="-"/>
            </a:pPr>
            <a:r>
              <a:rPr lang="fr-FR" sz="1400" dirty="0"/>
              <a:t>Prix</a:t>
            </a:r>
          </a:p>
        </p:txBody>
      </p:sp>
      <p:sp>
        <p:nvSpPr>
          <p:cNvPr id="5" name="Espace réservé du texte 4">
            <a:extLst>
              <a:ext uri="{FF2B5EF4-FFF2-40B4-BE49-F238E27FC236}">
                <a16:creationId xmlns:a16="http://schemas.microsoft.com/office/drawing/2014/main" id="{971524ED-A2A9-4FD6-9F7C-A7E64A69E750}"/>
              </a:ext>
            </a:extLst>
          </p:cNvPr>
          <p:cNvSpPr>
            <a:spLocks noGrp="1"/>
          </p:cNvSpPr>
          <p:nvPr>
            <p:ph type="body" sz="quarter" idx="12"/>
          </p:nvPr>
        </p:nvSpPr>
        <p:spPr/>
        <p:txBody>
          <a:bodyPr/>
          <a:lstStyle/>
          <a:p>
            <a:r>
              <a:rPr lang="fr-FR" dirty="0"/>
              <a:t>03|</a:t>
            </a:r>
          </a:p>
        </p:txBody>
      </p:sp>
      <p:sp>
        <p:nvSpPr>
          <p:cNvPr id="6" name="Espace réservé du texte 5">
            <a:extLst>
              <a:ext uri="{FF2B5EF4-FFF2-40B4-BE49-F238E27FC236}">
                <a16:creationId xmlns:a16="http://schemas.microsoft.com/office/drawing/2014/main" id="{D70D803F-B640-4569-96B0-77E19873DCF7}"/>
              </a:ext>
            </a:extLst>
          </p:cNvPr>
          <p:cNvSpPr>
            <a:spLocks noGrp="1"/>
          </p:cNvSpPr>
          <p:nvPr>
            <p:ph type="body" sz="quarter" idx="20"/>
          </p:nvPr>
        </p:nvSpPr>
        <p:spPr>
          <a:xfrm>
            <a:off x="628649" y="255819"/>
            <a:ext cx="5403715" cy="450850"/>
          </a:xfrm>
        </p:spPr>
        <p:txBody>
          <a:bodyPr/>
          <a:lstStyle/>
          <a:p>
            <a:r>
              <a:rPr lang="fr-FR" dirty="0"/>
              <a:t>Schéma Architectural &amp; Cinématique</a:t>
            </a:r>
          </a:p>
        </p:txBody>
      </p:sp>
      <p:pic>
        <p:nvPicPr>
          <p:cNvPr id="8" name="Espace réservé pour une image  7" descr="Une image contenant personne, homme, tenant, debout&#10;&#10;Description générée automatiquement">
            <a:extLst>
              <a:ext uri="{FF2B5EF4-FFF2-40B4-BE49-F238E27FC236}">
                <a16:creationId xmlns:a16="http://schemas.microsoft.com/office/drawing/2014/main" id="{6ED66E43-62B0-4B55-9C4A-19F0F65EA35C}"/>
              </a:ext>
            </a:extLst>
          </p:cNvPr>
          <p:cNvPicPr>
            <a:picLocks noGrp="1" noChangeAspect="1"/>
          </p:cNvPicPr>
          <p:nvPr>
            <p:ph type="pic" sz="quarter" idx="14"/>
          </p:nvPr>
        </p:nvPicPr>
        <p:blipFill rotWithShape="1">
          <a:blip r:embed="rId3"/>
          <a:srcRect l="205" t="13819" r="-59" b="19867"/>
          <a:stretch/>
        </p:blipFill>
        <p:spPr>
          <a:xfrm>
            <a:off x="3940629" y="706438"/>
            <a:ext cx="3708400" cy="3694897"/>
          </a:xfrm>
        </p:spPr>
      </p:pic>
    </p:spTree>
    <p:extLst>
      <p:ext uri="{BB962C8B-B14F-4D97-AF65-F5344CB8AC3E}">
        <p14:creationId xmlns:p14="http://schemas.microsoft.com/office/powerpoint/2010/main" val="1033465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8F8AF7-BAFB-4E41-9C72-C13BB6F60A41}"/>
              </a:ext>
            </a:extLst>
          </p:cNvPr>
          <p:cNvSpPr>
            <a:spLocks noGrp="1"/>
          </p:cNvSpPr>
          <p:nvPr>
            <p:ph type="title"/>
          </p:nvPr>
        </p:nvSpPr>
        <p:spPr/>
        <p:txBody>
          <a:bodyPr/>
          <a:lstStyle/>
          <a:p>
            <a:r>
              <a:rPr lang="fr-FR" sz="4400"/>
              <a:t>Dessin de Définition et d’Ensemble</a:t>
            </a:r>
          </a:p>
        </p:txBody>
      </p:sp>
      <p:pic>
        <p:nvPicPr>
          <p:cNvPr id="7" name="Espace réservé pour une image  6">
            <a:extLst>
              <a:ext uri="{FF2B5EF4-FFF2-40B4-BE49-F238E27FC236}">
                <a16:creationId xmlns:a16="http://schemas.microsoft.com/office/drawing/2014/main" id="{557B054A-0AF1-402D-9FFA-3B87DB8F0C42}"/>
              </a:ext>
            </a:extLst>
          </p:cNvPr>
          <p:cNvPicPr>
            <a:picLocks noGrp="1" noChangeAspect="1"/>
          </p:cNvPicPr>
          <p:nvPr>
            <p:ph type="pic" sz="quarter" idx="14"/>
          </p:nvPr>
        </p:nvPicPr>
        <p:blipFill>
          <a:blip r:embed="rId2"/>
          <a:srcRect l="36994" r="36994"/>
          <a:stretch>
            <a:fillRect/>
          </a:stretch>
        </p:blipFill>
        <p:spPr/>
      </p:pic>
      <p:sp>
        <p:nvSpPr>
          <p:cNvPr id="4" name="Espace réservé du texte 3">
            <a:extLst>
              <a:ext uri="{FF2B5EF4-FFF2-40B4-BE49-F238E27FC236}">
                <a16:creationId xmlns:a16="http://schemas.microsoft.com/office/drawing/2014/main" id="{7AC317B1-16E7-4FC6-8153-BB3A2699D286}"/>
              </a:ext>
            </a:extLst>
          </p:cNvPr>
          <p:cNvSpPr>
            <a:spLocks noGrp="1"/>
          </p:cNvSpPr>
          <p:nvPr>
            <p:ph type="body" sz="quarter" idx="15"/>
          </p:nvPr>
        </p:nvSpPr>
        <p:spPr>
          <a:xfrm>
            <a:off x="3172531" y="3588095"/>
            <a:ext cx="4978147" cy="555879"/>
          </a:xfrm>
        </p:spPr>
        <p:txBody>
          <a:bodyPr/>
          <a:lstStyle/>
          <a:p>
            <a:r>
              <a:rPr lang="fr-FR"/>
              <a:t>Lire &amp; écrire</a:t>
            </a:r>
          </a:p>
        </p:txBody>
      </p:sp>
      <p:sp>
        <p:nvSpPr>
          <p:cNvPr id="5" name="Espace réservé du texte 4">
            <a:extLst>
              <a:ext uri="{FF2B5EF4-FFF2-40B4-BE49-F238E27FC236}">
                <a16:creationId xmlns:a16="http://schemas.microsoft.com/office/drawing/2014/main" id="{1E719911-2421-43BC-BA26-3C830703D1F6}"/>
              </a:ext>
            </a:extLst>
          </p:cNvPr>
          <p:cNvSpPr>
            <a:spLocks noGrp="1"/>
          </p:cNvSpPr>
          <p:nvPr>
            <p:ph type="body" sz="quarter" idx="16"/>
          </p:nvPr>
        </p:nvSpPr>
        <p:spPr/>
        <p:txBody>
          <a:bodyPr/>
          <a:lstStyle/>
          <a:p>
            <a:r>
              <a:rPr lang="fr-FR"/>
              <a:t>04|</a:t>
            </a:r>
          </a:p>
        </p:txBody>
      </p:sp>
    </p:spTree>
    <p:extLst>
      <p:ext uri="{BB962C8B-B14F-4D97-AF65-F5344CB8AC3E}">
        <p14:creationId xmlns:p14="http://schemas.microsoft.com/office/powerpoint/2010/main" val="3884825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4BB4C8-BB98-4374-8A3B-C0906300F5DB}"/>
              </a:ext>
            </a:extLst>
          </p:cNvPr>
          <p:cNvSpPr>
            <a:spLocks noGrp="1"/>
          </p:cNvSpPr>
          <p:nvPr>
            <p:ph type="title"/>
          </p:nvPr>
        </p:nvSpPr>
        <p:spPr/>
        <p:txBody>
          <a:bodyPr/>
          <a:lstStyle/>
          <a:p>
            <a:r>
              <a:rPr lang="fr-FR" dirty="0">
                <a:solidFill>
                  <a:schemeClr val="accent1"/>
                </a:solidFill>
              </a:rPr>
              <a:t>4. Dessin de Définition &amp; d’Ensemble</a:t>
            </a:r>
          </a:p>
        </p:txBody>
      </p:sp>
      <p:sp>
        <p:nvSpPr>
          <p:cNvPr id="3" name="Espace réservé du texte 2">
            <a:extLst>
              <a:ext uri="{FF2B5EF4-FFF2-40B4-BE49-F238E27FC236}">
                <a16:creationId xmlns:a16="http://schemas.microsoft.com/office/drawing/2014/main" id="{3365C391-1721-4535-B689-8C8D5F618865}"/>
              </a:ext>
            </a:extLst>
          </p:cNvPr>
          <p:cNvSpPr>
            <a:spLocks noGrp="1"/>
          </p:cNvSpPr>
          <p:nvPr>
            <p:ph type="body" sz="quarter" idx="12"/>
          </p:nvPr>
        </p:nvSpPr>
        <p:spPr/>
        <p:txBody>
          <a:bodyPr/>
          <a:lstStyle/>
          <a:p>
            <a:r>
              <a:rPr lang="fr-FR"/>
              <a:t>4.0</a:t>
            </a:r>
          </a:p>
        </p:txBody>
      </p:sp>
      <p:sp>
        <p:nvSpPr>
          <p:cNvPr id="4" name="Espace réservé du texte 3">
            <a:extLst>
              <a:ext uri="{FF2B5EF4-FFF2-40B4-BE49-F238E27FC236}">
                <a16:creationId xmlns:a16="http://schemas.microsoft.com/office/drawing/2014/main" id="{AE4DFF01-4CB5-4466-95A1-C6ACBBD2640D}"/>
              </a:ext>
            </a:extLst>
          </p:cNvPr>
          <p:cNvSpPr>
            <a:spLocks noGrp="1"/>
          </p:cNvSpPr>
          <p:nvPr>
            <p:ph type="body" sz="quarter" idx="13"/>
          </p:nvPr>
        </p:nvSpPr>
        <p:spPr/>
        <p:txBody>
          <a:bodyPr/>
          <a:lstStyle/>
          <a:p>
            <a:r>
              <a:rPr lang="fr-FR"/>
              <a:t>4.1</a:t>
            </a:r>
          </a:p>
        </p:txBody>
      </p:sp>
      <p:sp>
        <p:nvSpPr>
          <p:cNvPr id="5" name="Espace réservé du texte 4">
            <a:extLst>
              <a:ext uri="{FF2B5EF4-FFF2-40B4-BE49-F238E27FC236}">
                <a16:creationId xmlns:a16="http://schemas.microsoft.com/office/drawing/2014/main" id="{EEFF2689-AC29-498C-992A-2E103E82EF38}"/>
              </a:ext>
            </a:extLst>
          </p:cNvPr>
          <p:cNvSpPr>
            <a:spLocks noGrp="1"/>
          </p:cNvSpPr>
          <p:nvPr>
            <p:ph type="body" sz="quarter" idx="14"/>
          </p:nvPr>
        </p:nvSpPr>
        <p:spPr/>
        <p:txBody>
          <a:bodyPr/>
          <a:lstStyle/>
          <a:p>
            <a:r>
              <a:rPr lang="fr-FR"/>
              <a:t>4.2</a:t>
            </a:r>
          </a:p>
        </p:txBody>
      </p:sp>
      <p:sp>
        <p:nvSpPr>
          <p:cNvPr id="6" name="Espace réservé du texte 5">
            <a:extLst>
              <a:ext uri="{FF2B5EF4-FFF2-40B4-BE49-F238E27FC236}">
                <a16:creationId xmlns:a16="http://schemas.microsoft.com/office/drawing/2014/main" id="{777F60B9-5003-4EA8-BAA8-FBDE73B5A362}"/>
              </a:ext>
            </a:extLst>
          </p:cNvPr>
          <p:cNvSpPr>
            <a:spLocks noGrp="1"/>
          </p:cNvSpPr>
          <p:nvPr>
            <p:ph type="body" sz="quarter" idx="15"/>
          </p:nvPr>
        </p:nvSpPr>
        <p:spPr/>
        <p:txBody>
          <a:bodyPr/>
          <a:lstStyle/>
          <a:p>
            <a:r>
              <a:rPr lang="fr-FR"/>
              <a:t>4.3</a:t>
            </a:r>
          </a:p>
        </p:txBody>
      </p:sp>
      <p:sp>
        <p:nvSpPr>
          <p:cNvPr id="7" name="Espace réservé du texte 6">
            <a:extLst>
              <a:ext uri="{FF2B5EF4-FFF2-40B4-BE49-F238E27FC236}">
                <a16:creationId xmlns:a16="http://schemas.microsoft.com/office/drawing/2014/main" id="{669A6D4D-1858-4A85-8F7D-94C2E737F6EF}"/>
              </a:ext>
            </a:extLst>
          </p:cNvPr>
          <p:cNvSpPr>
            <a:spLocks noGrp="1"/>
          </p:cNvSpPr>
          <p:nvPr>
            <p:ph type="body" sz="quarter" idx="16"/>
          </p:nvPr>
        </p:nvSpPr>
        <p:spPr/>
        <p:txBody>
          <a:bodyPr/>
          <a:lstStyle/>
          <a:p>
            <a:r>
              <a:rPr lang="fr-FR"/>
              <a:t>4.4</a:t>
            </a:r>
          </a:p>
        </p:txBody>
      </p:sp>
      <p:sp>
        <p:nvSpPr>
          <p:cNvPr id="8" name="Espace réservé du texte 7">
            <a:extLst>
              <a:ext uri="{FF2B5EF4-FFF2-40B4-BE49-F238E27FC236}">
                <a16:creationId xmlns:a16="http://schemas.microsoft.com/office/drawing/2014/main" id="{C558D53E-010A-44D8-90D5-EC728DF8A80A}"/>
              </a:ext>
            </a:extLst>
          </p:cNvPr>
          <p:cNvSpPr>
            <a:spLocks noGrp="1"/>
          </p:cNvSpPr>
          <p:nvPr>
            <p:ph type="body" sz="quarter" idx="17"/>
          </p:nvPr>
        </p:nvSpPr>
        <p:spPr/>
        <p:txBody>
          <a:bodyPr/>
          <a:lstStyle/>
          <a:p>
            <a:r>
              <a:rPr lang="fr-FR"/>
              <a:t>4.5</a:t>
            </a:r>
          </a:p>
        </p:txBody>
      </p:sp>
      <p:sp>
        <p:nvSpPr>
          <p:cNvPr id="9" name="Espace réservé du texte 8">
            <a:extLst>
              <a:ext uri="{FF2B5EF4-FFF2-40B4-BE49-F238E27FC236}">
                <a16:creationId xmlns:a16="http://schemas.microsoft.com/office/drawing/2014/main" id="{47F3D03E-C770-4226-8F01-6728856F3F41}"/>
              </a:ext>
            </a:extLst>
          </p:cNvPr>
          <p:cNvSpPr>
            <a:spLocks noGrp="1"/>
          </p:cNvSpPr>
          <p:nvPr>
            <p:ph type="body" sz="quarter" idx="18"/>
          </p:nvPr>
        </p:nvSpPr>
        <p:spPr/>
        <p:txBody>
          <a:bodyPr/>
          <a:lstStyle/>
          <a:p>
            <a:r>
              <a:rPr lang="fr-FR"/>
              <a:t>4.6</a:t>
            </a:r>
          </a:p>
        </p:txBody>
      </p:sp>
      <p:sp>
        <p:nvSpPr>
          <p:cNvPr id="10" name="Espace réservé du texte 9">
            <a:extLst>
              <a:ext uri="{FF2B5EF4-FFF2-40B4-BE49-F238E27FC236}">
                <a16:creationId xmlns:a16="http://schemas.microsoft.com/office/drawing/2014/main" id="{5781519B-AAF9-4886-8D26-0E29CF2E6B03}"/>
              </a:ext>
            </a:extLst>
          </p:cNvPr>
          <p:cNvSpPr>
            <a:spLocks noGrp="1"/>
          </p:cNvSpPr>
          <p:nvPr>
            <p:ph type="body" sz="quarter" idx="20"/>
          </p:nvPr>
        </p:nvSpPr>
        <p:spPr/>
        <p:txBody>
          <a:bodyPr/>
          <a:lstStyle/>
          <a:p>
            <a:r>
              <a:rPr lang="fr-FR" sz="2400">
                <a:solidFill>
                  <a:schemeClr val="tx1"/>
                </a:solidFill>
                <a:latin typeface="+mn-lt"/>
              </a:rPr>
              <a:t>La normalisation</a:t>
            </a:r>
          </a:p>
        </p:txBody>
      </p:sp>
      <p:sp>
        <p:nvSpPr>
          <p:cNvPr id="11" name="Espace réservé du texte 10">
            <a:extLst>
              <a:ext uri="{FF2B5EF4-FFF2-40B4-BE49-F238E27FC236}">
                <a16:creationId xmlns:a16="http://schemas.microsoft.com/office/drawing/2014/main" id="{5453F842-F7E8-4B71-9B7F-3D70716F4382}"/>
              </a:ext>
            </a:extLst>
          </p:cNvPr>
          <p:cNvSpPr>
            <a:spLocks noGrp="1"/>
          </p:cNvSpPr>
          <p:nvPr>
            <p:ph type="body" sz="quarter" idx="21"/>
          </p:nvPr>
        </p:nvSpPr>
        <p:spPr/>
        <p:txBody>
          <a:bodyPr/>
          <a:lstStyle/>
          <a:p>
            <a:r>
              <a:rPr lang="fr-FR" sz="2400">
                <a:solidFill>
                  <a:schemeClr val="tx1"/>
                </a:solidFill>
                <a:latin typeface="+mn-lt"/>
              </a:rPr>
              <a:t>La feuille</a:t>
            </a:r>
          </a:p>
        </p:txBody>
      </p:sp>
      <p:sp>
        <p:nvSpPr>
          <p:cNvPr id="12" name="Espace réservé du texte 11">
            <a:extLst>
              <a:ext uri="{FF2B5EF4-FFF2-40B4-BE49-F238E27FC236}">
                <a16:creationId xmlns:a16="http://schemas.microsoft.com/office/drawing/2014/main" id="{53314012-8FCB-4FAA-8542-4E72D95C66DA}"/>
              </a:ext>
            </a:extLst>
          </p:cNvPr>
          <p:cNvSpPr>
            <a:spLocks noGrp="1"/>
          </p:cNvSpPr>
          <p:nvPr>
            <p:ph type="body" sz="quarter" idx="22"/>
          </p:nvPr>
        </p:nvSpPr>
        <p:spPr/>
        <p:txBody>
          <a:bodyPr/>
          <a:lstStyle/>
          <a:p>
            <a:r>
              <a:rPr lang="fr-FR" sz="2400">
                <a:solidFill>
                  <a:schemeClr val="tx1"/>
                </a:solidFill>
                <a:latin typeface="+mn-lt"/>
              </a:rPr>
              <a:t>Les traits</a:t>
            </a:r>
          </a:p>
        </p:txBody>
      </p:sp>
      <p:sp>
        <p:nvSpPr>
          <p:cNvPr id="13" name="Espace réservé du texte 12">
            <a:extLst>
              <a:ext uri="{FF2B5EF4-FFF2-40B4-BE49-F238E27FC236}">
                <a16:creationId xmlns:a16="http://schemas.microsoft.com/office/drawing/2014/main" id="{DCA47531-713F-4900-80A5-43535ED3D22B}"/>
              </a:ext>
            </a:extLst>
          </p:cNvPr>
          <p:cNvSpPr>
            <a:spLocks noGrp="1"/>
          </p:cNvSpPr>
          <p:nvPr>
            <p:ph type="body" sz="quarter" idx="23"/>
          </p:nvPr>
        </p:nvSpPr>
        <p:spPr/>
        <p:txBody>
          <a:bodyPr/>
          <a:lstStyle/>
          <a:p>
            <a:r>
              <a:rPr lang="fr-FR" sz="2400">
                <a:solidFill>
                  <a:schemeClr val="tx1"/>
                </a:solidFill>
                <a:latin typeface="+mn-lt"/>
              </a:rPr>
              <a:t>Les vues</a:t>
            </a:r>
          </a:p>
        </p:txBody>
      </p:sp>
      <p:sp>
        <p:nvSpPr>
          <p:cNvPr id="14" name="Espace réservé du texte 13">
            <a:extLst>
              <a:ext uri="{FF2B5EF4-FFF2-40B4-BE49-F238E27FC236}">
                <a16:creationId xmlns:a16="http://schemas.microsoft.com/office/drawing/2014/main" id="{E27D57B9-B9B5-432F-A4D5-3CC73E43D497}"/>
              </a:ext>
            </a:extLst>
          </p:cNvPr>
          <p:cNvSpPr>
            <a:spLocks noGrp="1"/>
          </p:cNvSpPr>
          <p:nvPr>
            <p:ph type="body" sz="quarter" idx="24"/>
          </p:nvPr>
        </p:nvSpPr>
        <p:spPr>
          <a:xfrm>
            <a:off x="5787904" y="1407291"/>
            <a:ext cx="3044396" cy="572700"/>
          </a:xfrm>
        </p:spPr>
        <p:txBody>
          <a:bodyPr/>
          <a:lstStyle/>
          <a:p>
            <a:r>
              <a:rPr lang="fr-FR" sz="2400">
                <a:solidFill>
                  <a:schemeClr val="tx1"/>
                </a:solidFill>
                <a:latin typeface="+mn-lt"/>
              </a:rPr>
              <a:t>Eléments courants</a:t>
            </a:r>
          </a:p>
        </p:txBody>
      </p:sp>
      <p:sp>
        <p:nvSpPr>
          <p:cNvPr id="15" name="Espace réservé du texte 14">
            <a:extLst>
              <a:ext uri="{FF2B5EF4-FFF2-40B4-BE49-F238E27FC236}">
                <a16:creationId xmlns:a16="http://schemas.microsoft.com/office/drawing/2014/main" id="{6774616C-998D-4420-B6B2-21CE07E9F7CD}"/>
              </a:ext>
            </a:extLst>
          </p:cNvPr>
          <p:cNvSpPr>
            <a:spLocks noGrp="1"/>
          </p:cNvSpPr>
          <p:nvPr>
            <p:ph type="body" sz="quarter" idx="25"/>
          </p:nvPr>
        </p:nvSpPr>
        <p:spPr/>
        <p:txBody>
          <a:bodyPr/>
          <a:lstStyle/>
          <a:p>
            <a:r>
              <a:rPr lang="fr-FR" sz="2400">
                <a:solidFill>
                  <a:schemeClr val="tx1"/>
                </a:solidFill>
                <a:latin typeface="+mn-lt"/>
              </a:rPr>
              <a:t>La CAO</a:t>
            </a:r>
          </a:p>
        </p:txBody>
      </p:sp>
      <p:sp>
        <p:nvSpPr>
          <p:cNvPr id="16" name="Espace réservé du texte 15">
            <a:extLst>
              <a:ext uri="{FF2B5EF4-FFF2-40B4-BE49-F238E27FC236}">
                <a16:creationId xmlns:a16="http://schemas.microsoft.com/office/drawing/2014/main" id="{4BFBAE64-8CCF-482B-BFE2-6ACFF5287600}"/>
              </a:ext>
            </a:extLst>
          </p:cNvPr>
          <p:cNvSpPr>
            <a:spLocks noGrp="1"/>
          </p:cNvSpPr>
          <p:nvPr>
            <p:ph type="body" sz="quarter" idx="26"/>
          </p:nvPr>
        </p:nvSpPr>
        <p:spPr/>
        <p:txBody>
          <a:bodyPr/>
          <a:lstStyle/>
          <a:p>
            <a:r>
              <a:rPr lang="fr-FR" sz="2400">
                <a:solidFill>
                  <a:schemeClr val="tx1"/>
                </a:solidFill>
                <a:latin typeface="+mn-lt"/>
              </a:rPr>
              <a:t>Bien Comprendre</a:t>
            </a:r>
          </a:p>
        </p:txBody>
      </p:sp>
    </p:spTree>
    <p:extLst>
      <p:ext uri="{BB962C8B-B14F-4D97-AF65-F5344CB8AC3E}">
        <p14:creationId xmlns:p14="http://schemas.microsoft.com/office/powerpoint/2010/main" val="4100231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4.0 La normalisation</a:t>
            </a:r>
          </a:p>
        </p:txBody>
      </p:sp>
    </p:spTree>
    <p:extLst>
      <p:ext uri="{BB962C8B-B14F-4D97-AF65-F5344CB8AC3E}">
        <p14:creationId xmlns:p14="http://schemas.microsoft.com/office/powerpoint/2010/main" val="1108933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4.1 La feuille</a:t>
            </a:r>
          </a:p>
        </p:txBody>
      </p:sp>
    </p:spTree>
    <p:extLst>
      <p:ext uri="{BB962C8B-B14F-4D97-AF65-F5344CB8AC3E}">
        <p14:creationId xmlns:p14="http://schemas.microsoft.com/office/powerpoint/2010/main" val="40011972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p:txBody>
          <a:bodyPr/>
          <a:lstStyle/>
          <a:p>
            <a:r>
              <a:rPr lang="fr-FR" dirty="0"/>
              <a:t>4.1 La feuille</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p:txBody>
          <a:bodyPr/>
          <a:lstStyle/>
          <a:p>
            <a:pPr marL="152400" indent="0" algn="ctr">
              <a:buNone/>
            </a:pPr>
            <a:r>
              <a:rPr lang="fr-FR" dirty="0">
                <a:latin typeface="+mj-lt"/>
              </a:rPr>
              <a:t>Les formats</a:t>
            </a:r>
          </a:p>
          <a:p>
            <a:pPr marL="152400" indent="0" algn="ctr">
              <a:buNone/>
            </a:pPr>
            <a:endParaRPr lang="fr-FR" dirty="0"/>
          </a:p>
          <a:p>
            <a:pPr marL="152400" indent="0">
              <a:buNone/>
            </a:pPr>
            <a:r>
              <a:rPr lang="fr-FR" dirty="0"/>
              <a:t>A5 : 210 x 148.5</a:t>
            </a:r>
          </a:p>
          <a:p>
            <a:pPr marL="152400" indent="0">
              <a:buNone/>
            </a:pPr>
            <a:r>
              <a:rPr lang="fr-FR" dirty="0"/>
              <a:t>A4 : 297 x 210</a:t>
            </a:r>
          </a:p>
          <a:p>
            <a:pPr marL="152400" indent="0">
              <a:buNone/>
            </a:pPr>
            <a:r>
              <a:rPr lang="fr-FR" dirty="0"/>
              <a:t>A3 : 420 x 297</a:t>
            </a:r>
          </a:p>
          <a:p>
            <a:pPr marL="152400" indent="0">
              <a:buNone/>
            </a:pPr>
            <a:r>
              <a:rPr lang="fr-FR" dirty="0"/>
              <a:t>A2 : 597 x 420</a:t>
            </a:r>
          </a:p>
          <a:p>
            <a:pPr marL="152400" indent="0">
              <a:buNone/>
            </a:pPr>
            <a:r>
              <a:rPr lang="fr-FR" dirty="0"/>
              <a:t>A1 : 840 x 597</a:t>
            </a:r>
          </a:p>
          <a:p>
            <a:pPr marL="152400" indent="0">
              <a:buNone/>
            </a:pPr>
            <a:r>
              <a:rPr lang="fr-FR" dirty="0"/>
              <a:t>A0 : 1188 x 840</a:t>
            </a:r>
          </a:p>
        </p:txBody>
      </p:sp>
      <p:pic>
        <p:nvPicPr>
          <p:cNvPr id="8" name="Espace réservé pour une image  7" descr="Une image contenant dessin&#10;&#10;Description générée automatiquement">
            <a:extLst>
              <a:ext uri="{FF2B5EF4-FFF2-40B4-BE49-F238E27FC236}">
                <a16:creationId xmlns:a16="http://schemas.microsoft.com/office/drawing/2014/main" id="{B42E2762-9E13-4FD3-8953-E0A9F098551E}"/>
              </a:ext>
            </a:extLst>
          </p:cNvPr>
          <p:cNvPicPr>
            <a:picLocks noGrp="1" noChangeAspect="1"/>
          </p:cNvPicPr>
          <p:nvPr>
            <p:ph type="pic" sz="quarter" idx="14"/>
          </p:nvPr>
        </p:nvPicPr>
        <p:blipFill>
          <a:blip r:embed="rId3"/>
          <a:srcRect l="2895" r="2895"/>
          <a:stretch>
            <a:fillRect/>
          </a:stretch>
        </p:blipFill>
        <p:spPr/>
      </p:pic>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spTree>
    <p:extLst>
      <p:ext uri="{BB962C8B-B14F-4D97-AF65-F5344CB8AC3E}">
        <p14:creationId xmlns:p14="http://schemas.microsoft.com/office/powerpoint/2010/main" val="1495736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p:txBody>
          <a:bodyPr/>
          <a:lstStyle/>
          <a:p>
            <a:r>
              <a:rPr lang="fr-FR" dirty="0"/>
              <a:t>4.1 La feuille</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p:txBody>
          <a:bodyPr/>
          <a:lstStyle/>
          <a:p>
            <a:pPr marL="152400" indent="0" algn="ctr">
              <a:buNone/>
            </a:pPr>
            <a:r>
              <a:rPr lang="fr-FR" dirty="0">
                <a:latin typeface="+mj-lt"/>
              </a:rPr>
              <a:t>Le cartouche</a:t>
            </a:r>
          </a:p>
          <a:p>
            <a:pPr marL="152400" indent="0" algn="ctr">
              <a:buNone/>
            </a:pPr>
            <a:endParaRPr lang="fr-FR" dirty="0"/>
          </a:p>
          <a:p>
            <a:pPr marL="152400" indent="0">
              <a:buNone/>
            </a:pPr>
            <a:r>
              <a:rPr lang="fr-FR" dirty="0"/>
              <a:t>Les pièces</a:t>
            </a:r>
          </a:p>
          <a:p>
            <a:pPr marL="152400" indent="0">
              <a:buNone/>
            </a:pPr>
            <a:r>
              <a:rPr lang="fr-FR" dirty="0"/>
              <a:t>Le monteur</a:t>
            </a:r>
          </a:p>
          <a:p>
            <a:pPr marL="152400" indent="0">
              <a:buNone/>
            </a:pPr>
            <a:r>
              <a:rPr lang="fr-FR" dirty="0"/>
              <a:t>Echelle </a:t>
            </a:r>
          </a:p>
          <a:p>
            <a:pPr marL="152400" indent="0">
              <a:buNone/>
            </a:pPr>
            <a:r>
              <a:rPr lang="fr-FR" dirty="0"/>
              <a:t>Le type de dièdre</a:t>
            </a:r>
          </a:p>
          <a:p>
            <a:pPr marL="152400" indent="0">
              <a:buNone/>
            </a:pPr>
            <a:r>
              <a:rPr lang="fr-FR" dirty="0"/>
              <a:t>Plein d’info </a:t>
            </a:r>
          </a:p>
        </p:txBody>
      </p:sp>
      <p:pic>
        <p:nvPicPr>
          <p:cNvPr id="8" name="Espace réservé pour une image  7">
            <a:extLst>
              <a:ext uri="{FF2B5EF4-FFF2-40B4-BE49-F238E27FC236}">
                <a16:creationId xmlns:a16="http://schemas.microsoft.com/office/drawing/2014/main" id="{AF64F7E8-7E41-42EE-9EE4-AEF56F85AF08}"/>
              </a:ext>
            </a:extLst>
          </p:cNvPr>
          <p:cNvPicPr>
            <a:picLocks noGrp="1" noChangeAspect="1"/>
          </p:cNvPicPr>
          <p:nvPr>
            <p:ph type="pic" sz="quarter" idx="14"/>
          </p:nvPr>
        </p:nvPicPr>
        <p:blipFill>
          <a:blip r:embed="rId3"/>
          <a:srcRect t="7191" b="7191"/>
          <a:stretch>
            <a:fillRect/>
          </a:stretch>
        </p:blipFill>
        <p:spPr/>
      </p:pic>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spTree>
    <p:extLst>
      <p:ext uri="{BB962C8B-B14F-4D97-AF65-F5344CB8AC3E}">
        <p14:creationId xmlns:p14="http://schemas.microsoft.com/office/powerpoint/2010/main" val="825678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7DC2A5-1B58-40AC-AAE2-AC09FB5A73E6}"/>
              </a:ext>
            </a:extLst>
          </p:cNvPr>
          <p:cNvSpPr>
            <a:spLocks noGrp="1"/>
          </p:cNvSpPr>
          <p:nvPr>
            <p:ph type="title"/>
          </p:nvPr>
        </p:nvSpPr>
        <p:spPr/>
        <p:txBody>
          <a:bodyPr/>
          <a:lstStyle/>
          <a:p>
            <a:r>
              <a:rPr lang="fr-FR"/>
              <a:t>1.1 A quoi sert un dessin ?</a:t>
            </a:r>
          </a:p>
        </p:txBody>
      </p:sp>
      <p:sp>
        <p:nvSpPr>
          <p:cNvPr id="3" name="Espace réservé du texte 2">
            <a:extLst>
              <a:ext uri="{FF2B5EF4-FFF2-40B4-BE49-F238E27FC236}">
                <a16:creationId xmlns:a16="http://schemas.microsoft.com/office/drawing/2014/main" id="{BB106D5D-972A-45E9-B713-6C35AAE5B40A}"/>
              </a:ext>
            </a:extLst>
          </p:cNvPr>
          <p:cNvSpPr>
            <a:spLocks noGrp="1"/>
          </p:cNvSpPr>
          <p:nvPr>
            <p:ph type="body" idx="1"/>
          </p:nvPr>
        </p:nvSpPr>
        <p:spPr/>
        <p:txBody>
          <a:bodyPr/>
          <a:lstStyle/>
          <a:p>
            <a:pPr marL="152400" indent="0" algn="ctr">
              <a:buNone/>
            </a:pPr>
            <a:r>
              <a:rPr lang="fr-FR" dirty="0">
                <a:latin typeface="+mj-lt"/>
              </a:rPr>
              <a:t>Calculer</a:t>
            </a:r>
          </a:p>
          <a:p>
            <a:pPr marL="152400" indent="0">
              <a:buNone/>
            </a:pPr>
            <a:endParaRPr lang="fr-FR" dirty="0"/>
          </a:p>
          <a:p>
            <a:pPr marL="152400" indent="0">
              <a:buNone/>
            </a:pPr>
            <a:r>
              <a:rPr lang="fr-FR" dirty="0"/>
              <a:t>La Géométrie</a:t>
            </a:r>
            <a:r>
              <a:rPr lang="fr-FR" dirty="0">
                <a:latin typeface="+mj-lt"/>
              </a:rPr>
              <a:t> </a:t>
            </a:r>
            <a:r>
              <a:rPr lang="fr-FR" dirty="0"/>
              <a:t>c’est des maths.</a:t>
            </a:r>
            <a:endParaRPr lang="fr-FR" dirty="0">
              <a:latin typeface="+mj-lt"/>
            </a:endParaRPr>
          </a:p>
          <a:p>
            <a:pPr marL="152400" indent="0">
              <a:buNone/>
            </a:pPr>
            <a:endParaRPr lang="fr-FR" dirty="0"/>
          </a:p>
        </p:txBody>
      </p:sp>
      <p:pic>
        <p:nvPicPr>
          <p:cNvPr id="8" name="Espace réservé pour une image  7" descr="Une image contenant texte&#10;&#10;Description générée automatiquement">
            <a:extLst>
              <a:ext uri="{FF2B5EF4-FFF2-40B4-BE49-F238E27FC236}">
                <a16:creationId xmlns:a16="http://schemas.microsoft.com/office/drawing/2014/main" id="{2705236B-9904-4E16-AD3B-8E9404628E5D}"/>
              </a:ext>
            </a:extLst>
          </p:cNvPr>
          <p:cNvPicPr>
            <a:picLocks noGrp="1" noChangeAspect="1"/>
          </p:cNvPicPr>
          <p:nvPr>
            <p:ph type="pic" sz="quarter" idx="14"/>
          </p:nvPr>
        </p:nvPicPr>
        <p:blipFill>
          <a:blip r:embed="rId2">
            <a:alphaModFix amt="70000"/>
          </a:blip>
          <a:srcRect t="23467" b="23467"/>
          <a:stretch>
            <a:fillRect/>
          </a:stretch>
        </p:blipFill>
        <p:spPr>
          <a:noFill/>
        </p:spPr>
      </p:pic>
      <p:sp>
        <p:nvSpPr>
          <p:cNvPr id="5" name="Espace réservé du texte 4">
            <a:extLst>
              <a:ext uri="{FF2B5EF4-FFF2-40B4-BE49-F238E27FC236}">
                <a16:creationId xmlns:a16="http://schemas.microsoft.com/office/drawing/2014/main" id="{9D724028-1AAA-4687-8CEB-0765489E72C1}"/>
              </a:ext>
            </a:extLst>
          </p:cNvPr>
          <p:cNvSpPr>
            <a:spLocks noGrp="1"/>
          </p:cNvSpPr>
          <p:nvPr>
            <p:ph type="body" sz="quarter" idx="12"/>
          </p:nvPr>
        </p:nvSpPr>
        <p:spPr/>
        <p:txBody>
          <a:bodyPr/>
          <a:lstStyle/>
          <a:p>
            <a:r>
              <a:rPr lang="fr-FR"/>
              <a:t>01|</a:t>
            </a:r>
          </a:p>
        </p:txBody>
      </p:sp>
      <p:sp>
        <p:nvSpPr>
          <p:cNvPr id="6" name="Espace réservé du texte 5">
            <a:extLst>
              <a:ext uri="{FF2B5EF4-FFF2-40B4-BE49-F238E27FC236}">
                <a16:creationId xmlns:a16="http://schemas.microsoft.com/office/drawing/2014/main" id="{71CA8CF4-1C6A-461A-B7CF-6F968E8D6147}"/>
              </a:ext>
            </a:extLst>
          </p:cNvPr>
          <p:cNvSpPr>
            <a:spLocks noGrp="1"/>
          </p:cNvSpPr>
          <p:nvPr>
            <p:ph type="body" sz="quarter" idx="20"/>
          </p:nvPr>
        </p:nvSpPr>
        <p:spPr/>
        <p:txBody>
          <a:bodyPr/>
          <a:lstStyle/>
          <a:p>
            <a:r>
              <a:rPr lang="fr-FR"/>
              <a:t>Intro</a:t>
            </a:r>
          </a:p>
        </p:txBody>
      </p:sp>
    </p:spTree>
    <p:extLst>
      <p:ext uri="{BB962C8B-B14F-4D97-AF65-F5344CB8AC3E}">
        <p14:creationId xmlns:p14="http://schemas.microsoft.com/office/powerpoint/2010/main" val="3037376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4.2 Les traits</a:t>
            </a:r>
          </a:p>
        </p:txBody>
      </p:sp>
    </p:spTree>
    <p:extLst>
      <p:ext uri="{BB962C8B-B14F-4D97-AF65-F5344CB8AC3E}">
        <p14:creationId xmlns:p14="http://schemas.microsoft.com/office/powerpoint/2010/main" val="515696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6008744" cy="450850"/>
          </a:xfrm>
        </p:spPr>
        <p:txBody>
          <a:bodyPr/>
          <a:lstStyle/>
          <a:p>
            <a:r>
              <a:rPr lang="fr-FR" dirty="0"/>
              <a:t>Dessin de Définition &amp; d’Ensemble</a:t>
            </a:r>
          </a:p>
        </p:txBody>
      </p:sp>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p:txBody>
          <a:bodyPr/>
          <a:lstStyle/>
          <a:p>
            <a:r>
              <a:rPr lang="fr-FR" dirty="0"/>
              <a:t>4.2 Les traits</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p:txBody>
          <a:bodyPr/>
          <a:lstStyle/>
          <a:p>
            <a:pPr marL="152400" indent="0" algn="ctr">
              <a:buNone/>
            </a:pPr>
            <a:endParaRPr lang="fr-FR" dirty="0">
              <a:latin typeface="+mj-lt"/>
            </a:endParaRPr>
          </a:p>
          <a:p>
            <a:pPr marL="152400" indent="0" algn="ctr">
              <a:buNone/>
            </a:pPr>
            <a:endParaRPr lang="fr-FR" dirty="0"/>
          </a:p>
          <a:p>
            <a:pPr marL="152400" indent="0">
              <a:buNone/>
            </a:pPr>
            <a:endParaRPr lang="fr-FR" dirty="0"/>
          </a:p>
        </p:txBody>
      </p:sp>
      <p:pic>
        <p:nvPicPr>
          <p:cNvPr id="8" name="Espace réservé pour une image  7" descr="Une image contenant table&#10;&#10;Description générée automatiquement">
            <a:extLst>
              <a:ext uri="{FF2B5EF4-FFF2-40B4-BE49-F238E27FC236}">
                <a16:creationId xmlns:a16="http://schemas.microsoft.com/office/drawing/2014/main" id="{879451BE-27B5-4E1E-959E-468D9602F33F}"/>
              </a:ext>
            </a:extLst>
          </p:cNvPr>
          <p:cNvPicPr>
            <a:picLocks noGrp="1" noChangeAspect="1"/>
          </p:cNvPicPr>
          <p:nvPr>
            <p:ph type="pic" sz="quarter" idx="14"/>
          </p:nvPr>
        </p:nvPicPr>
        <p:blipFill rotWithShape="1">
          <a:blip r:embed="rId2"/>
          <a:srcRect l="-7185" t="-4509" r="-7185" b="-5070"/>
          <a:stretch/>
        </p:blipFill>
        <p:spPr>
          <a:xfrm>
            <a:off x="4192285" y="815932"/>
            <a:ext cx="3135616" cy="4170809"/>
          </a:xfrm>
          <a:solidFill>
            <a:schemeClr val="tx1"/>
          </a:solidFill>
        </p:spPr>
      </p:pic>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Tree>
    <p:extLst>
      <p:ext uri="{BB962C8B-B14F-4D97-AF65-F5344CB8AC3E}">
        <p14:creationId xmlns:p14="http://schemas.microsoft.com/office/powerpoint/2010/main" val="3311063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p:txBody>
          <a:bodyPr/>
          <a:lstStyle/>
          <a:p>
            <a:r>
              <a:rPr lang="fr-FR" dirty="0"/>
              <a:t>4.2 Les traits</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p:txBody>
          <a:bodyPr/>
          <a:lstStyle/>
          <a:p>
            <a:pPr marL="152400" indent="0" algn="ctr">
              <a:buNone/>
            </a:pPr>
            <a:endParaRPr lang="fr-FR" dirty="0">
              <a:latin typeface="+mj-lt"/>
            </a:endParaRPr>
          </a:p>
          <a:p>
            <a:pPr marL="152400" indent="0" algn="ctr">
              <a:buNone/>
            </a:pPr>
            <a:endParaRPr lang="fr-FR" dirty="0"/>
          </a:p>
          <a:p>
            <a:pPr marL="152400" indent="0">
              <a:buNone/>
            </a:pPr>
            <a:endParaRPr lang="fr-FR" dirty="0"/>
          </a:p>
        </p:txBody>
      </p:sp>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6008744" cy="450850"/>
          </a:xfrm>
        </p:spPr>
        <p:txBody>
          <a:bodyPr/>
          <a:lstStyle/>
          <a:p>
            <a:r>
              <a:rPr lang="fr-FR" dirty="0"/>
              <a:t>Dessin de Définition &amp; d’Ensemble</a:t>
            </a:r>
          </a:p>
        </p:txBody>
      </p:sp>
      <p:pic>
        <p:nvPicPr>
          <p:cNvPr id="8" name="Espace réservé pour une image  7" descr="Une image contenant table&#10;&#10;Description générée automatiquement">
            <a:extLst>
              <a:ext uri="{FF2B5EF4-FFF2-40B4-BE49-F238E27FC236}">
                <a16:creationId xmlns:a16="http://schemas.microsoft.com/office/drawing/2014/main" id="{879451BE-27B5-4E1E-959E-468D9602F33F}"/>
              </a:ext>
            </a:extLst>
          </p:cNvPr>
          <p:cNvPicPr>
            <a:picLocks noGrp="1" noChangeAspect="1"/>
          </p:cNvPicPr>
          <p:nvPr>
            <p:ph type="pic" sz="quarter" idx="14"/>
          </p:nvPr>
        </p:nvPicPr>
        <p:blipFill rotWithShape="1">
          <a:blip r:embed="rId2"/>
          <a:srcRect l="-7185" t="-4509" r="-7185" b="-5070"/>
          <a:stretch/>
        </p:blipFill>
        <p:spPr>
          <a:xfrm>
            <a:off x="2554358" y="-143755"/>
            <a:ext cx="4083035" cy="5431009"/>
          </a:xfrm>
          <a:solidFill>
            <a:schemeClr val="tx1"/>
          </a:solidFill>
        </p:spPr>
      </p:pic>
    </p:spTree>
    <p:extLst>
      <p:ext uri="{BB962C8B-B14F-4D97-AF65-F5344CB8AC3E}">
        <p14:creationId xmlns:p14="http://schemas.microsoft.com/office/powerpoint/2010/main" val="3781735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4.3 Les vues</a:t>
            </a:r>
          </a:p>
        </p:txBody>
      </p:sp>
    </p:spTree>
    <p:extLst>
      <p:ext uri="{BB962C8B-B14F-4D97-AF65-F5344CB8AC3E}">
        <p14:creationId xmlns:p14="http://schemas.microsoft.com/office/powerpoint/2010/main" val="18623634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p:txBody>
          <a:bodyPr/>
          <a:lstStyle/>
          <a:p>
            <a:r>
              <a:rPr lang="fr-FR" dirty="0"/>
              <a:t>4.3 Les vues</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p:txBody>
          <a:bodyPr/>
          <a:lstStyle/>
          <a:p>
            <a:pPr marL="152400" indent="0" algn="ctr">
              <a:buNone/>
            </a:pPr>
            <a:r>
              <a:rPr lang="fr-FR" dirty="0">
                <a:latin typeface="+mj-lt"/>
              </a:rPr>
              <a:t>Les Dièdres</a:t>
            </a:r>
          </a:p>
          <a:p>
            <a:pPr marL="152400" indent="0" algn="ctr">
              <a:buNone/>
            </a:pPr>
            <a:endParaRPr lang="fr-FR" dirty="0"/>
          </a:p>
          <a:p>
            <a:pPr marL="152400" indent="0">
              <a:buNone/>
            </a:pPr>
            <a:r>
              <a:rPr lang="fr-FR" dirty="0"/>
              <a:t>Le premier dièdre : la vue européenne</a:t>
            </a:r>
          </a:p>
          <a:p>
            <a:pPr marL="152400" indent="0">
              <a:buNone/>
            </a:pPr>
            <a:endParaRPr lang="fr-FR" dirty="0"/>
          </a:p>
        </p:txBody>
      </p:sp>
      <p:pic>
        <p:nvPicPr>
          <p:cNvPr id="8" name="Espace réservé pour une image  7">
            <a:extLst>
              <a:ext uri="{FF2B5EF4-FFF2-40B4-BE49-F238E27FC236}">
                <a16:creationId xmlns:a16="http://schemas.microsoft.com/office/drawing/2014/main" id="{3C7CA8BC-5892-4E0C-9A6B-1911AB7233B0}"/>
              </a:ext>
            </a:extLst>
          </p:cNvPr>
          <p:cNvPicPr>
            <a:picLocks noGrp="1" noChangeAspect="1"/>
          </p:cNvPicPr>
          <p:nvPr>
            <p:ph type="pic" sz="quarter" idx="14"/>
          </p:nvPr>
        </p:nvPicPr>
        <p:blipFill rotWithShape="1">
          <a:blip r:embed="rId3"/>
          <a:srcRect l="-14523" t="-27136" r="-14523" b="-27136"/>
          <a:stretch/>
        </p:blipFill>
        <p:spPr>
          <a:xfrm>
            <a:off x="3460750" y="706438"/>
            <a:ext cx="4640263" cy="3694897"/>
          </a:xfrm>
          <a:solidFill>
            <a:schemeClr val="tx1"/>
          </a:solidFill>
        </p:spPr>
      </p:pic>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pic>
        <p:nvPicPr>
          <p:cNvPr id="9" name="Image 8">
            <a:extLst>
              <a:ext uri="{FF2B5EF4-FFF2-40B4-BE49-F238E27FC236}">
                <a16:creationId xmlns:a16="http://schemas.microsoft.com/office/drawing/2014/main" id="{1EAC2E74-E957-4E7F-9046-0B22B723099A}"/>
              </a:ext>
            </a:extLst>
          </p:cNvPr>
          <p:cNvPicPr>
            <a:picLocks noChangeAspect="1"/>
          </p:cNvPicPr>
          <p:nvPr/>
        </p:nvPicPr>
        <p:blipFill>
          <a:blip r:embed="rId4"/>
          <a:stretch>
            <a:fillRect/>
          </a:stretch>
        </p:blipFill>
        <p:spPr>
          <a:xfrm>
            <a:off x="5257006" y="3822382"/>
            <a:ext cx="1047750" cy="257175"/>
          </a:xfrm>
          <a:prstGeom prst="rect">
            <a:avLst/>
          </a:prstGeom>
        </p:spPr>
      </p:pic>
    </p:spTree>
    <p:extLst>
      <p:ext uri="{BB962C8B-B14F-4D97-AF65-F5344CB8AC3E}">
        <p14:creationId xmlns:p14="http://schemas.microsoft.com/office/powerpoint/2010/main" val="20215289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p:txBody>
          <a:bodyPr/>
          <a:lstStyle/>
          <a:p>
            <a:r>
              <a:rPr lang="fr-FR" dirty="0"/>
              <a:t>4.3 Les vues</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p:txBody>
          <a:bodyPr/>
          <a:lstStyle/>
          <a:p>
            <a:pPr marL="152400" indent="0" algn="ctr">
              <a:buNone/>
            </a:pPr>
            <a:r>
              <a:rPr lang="fr-FR" dirty="0">
                <a:latin typeface="+mj-lt"/>
              </a:rPr>
              <a:t>Les Dièdres</a:t>
            </a:r>
          </a:p>
          <a:p>
            <a:pPr marL="152400" indent="0" algn="ctr">
              <a:buNone/>
            </a:pPr>
            <a:endParaRPr lang="fr-FR" dirty="0"/>
          </a:p>
          <a:p>
            <a:pPr marL="152400" indent="0">
              <a:buNone/>
            </a:pPr>
            <a:r>
              <a:rPr lang="fr-FR" dirty="0"/>
              <a:t>Le 3</a:t>
            </a:r>
            <a:r>
              <a:rPr lang="fr-FR" baseline="30000" dirty="0"/>
              <a:t>ème</a:t>
            </a:r>
            <a:r>
              <a:rPr lang="fr-FR" dirty="0"/>
              <a:t> dièdre : la vue américaine</a:t>
            </a:r>
          </a:p>
          <a:p>
            <a:pPr marL="152400" indent="0">
              <a:buNone/>
            </a:pPr>
            <a:endParaRPr lang="fr-FR" dirty="0"/>
          </a:p>
        </p:txBody>
      </p:sp>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pic>
        <p:nvPicPr>
          <p:cNvPr id="9" name="Image 8">
            <a:extLst>
              <a:ext uri="{FF2B5EF4-FFF2-40B4-BE49-F238E27FC236}">
                <a16:creationId xmlns:a16="http://schemas.microsoft.com/office/drawing/2014/main" id="{1EAC2E74-E957-4E7F-9046-0B22B723099A}"/>
              </a:ext>
            </a:extLst>
          </p:cNvPr>
          <p:cNvPicPr>
            <a:picLocks noChangeAspect="1"/>
          </p:cNvPicPr>
          <p:nvPr/>
        </p:nvPicPr>
        <p:blipFill>
          <a:blip r:embed="rId3"/>
          <a:stretch>
            <a:fillRect/>
          </a:stretch>
        </p:blipFill>
        <p:spPr>
          <a:xfrm>
            <a:off x="5257006" y="3822382"/>
            <a:ext cx="1047750" cy="257175"/>
          </a:xfrm>
          <a:prstGeom prst="rect">
            <a:avLst/>
          </a:prstGeom>
        </p:spPr>
      </p:pic>
      <p:pic>
        <p:nvPicPr>
          <p:cNvPr id="11" name="Espace réservé pour une image  10">
            <a:extLst>
              <a:ext uri="{FF2B5EF4-FFF2-40B4-BE49-F238E27FC236}">
                <a16:creationId xmlns:a16="http://schemas.microsoft.com/office/drawing/2014/main" id="{63790D0D-A6D0-451E-A2B6-E16A5BF72E04}"/>
              </a:ext>
            </a:extLst>
          </p:cNvPr>
          <p:cNvPicPr>
            <a:picLocks noGrp="1" noChangeAspect="1"/>
          </p:cNvPicPr>
          <p:nvPr>
            <p:ph type="pic" sz="quarter" idx="14"/>
          </p:nvPr>
        </p:nvPicPr>
        <p:blipFill rotWithShape="1">
          <a:blip r:embed="rId4"/>
          <a:srcRect l="-10047" t="-7" r="1698" b="-21579"/>
          <a:stretch/>
        </p:blipFill>
        <p:spPr>
          <a:xfrm>
            <a:off x="3460750" y="706438"/>
            <a:ext cx="4640263" cy="3694897"/>
          </a:xfrm>
          <a:solidFill>
            <a:schemeClr val="tx1"/>
          </a:solidFill>
        </p:spPr>
      </p:pic>
      <p:pic>
        <p:nvPicPr>
          <p:cNvPr id="12" name="Image 11">
            <a:extLst>
              <a:ext uri="{FF2B5EF4-FFF2-40B4-BE49-F238E27FC236}">
                <a16:creationId xmlns:a16="http://schemas.microsoft.com/office/drawing/2014/main" id="{09FE31F5-7598-4DCA-B5BC-E19BC7A8127F}"/>
              </a:ext>
            </a:extLst>
          </p:cNvPr>
          <p:cNvPicPr>
            <a:picLocks noChangeAspect="1"/>
          </p:cNvPicPr>
          <p:nvPr/>
        </p:nvPicPr>
        <p:blipFill>
          <a:blip r:embed="rId5"/>
          <a:stretch>
            <a:fillRect/>
          </a:stretch>
        </p:blipFill>
        <p:spPr>
          <a:xfrm>
            <a:off x="4904581" y="3927157"/>
            <a:ext cx="1752600" cy="304800"/>
          </a:xfrm>
          <a:prstGeom prst="rect">
            <a:avLst/>
          </a:prstGeom>
        </p:spPr>
      </p:pic>
    </p:spTree>
    <p:extLst>
      <p:ext uri="{BB962C8B-B14F-4D97-AF65-F5344CB8AC3E}">
        <p14:creationId xmlns:p14="http://schemas.microsoft.com/office/powerpoint/2010/main" val="21180624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p:txBody>
          <a:bodyPr/>
          <a:lstStyle/>
          <a:p>
            <a:r>
              <a:rPr lang="fr-FR" dirty="0"/>
              <a:t>4.3 Les vues</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p:txBody>
          <a:bodyPr/>
          <a:lstStyle/>
          <a:p>
            <a:pPr marL="152400" indent="0" algn="ctr">
              <a:buNone/>
            </a:pPr>
            <a:r>
              <a:rPr lang="fr-FR" dirty="0">
                <a:latin typeface="+mj-lt"/>
              </a:rPr>
              <a:t>Les Coupes</a:t>
            </a:r>
          </a:p>
          <a:p>
            <a:pPr marL="152400" indent="0" algn="ctr">
              <a:buNone/>
            </a:pPr>
            <a:endParaRPr lang="fr-FR" dirty="0"/>
          </a:p>
          <a:p>
            <a:pPr marL="152400" indent="0">
              <a:buNone/>
            </a:pPr>
            <a:r>
              <a:rPr lang="fr-FR" dirty="0"/>
              <a:t>Sert à dévoiler l’intérieur d’une pièce de manière plus clair</a:t>
            </a:r>
          </a:p>
        </p:txBody>
      </p:sp>
      <p:pic>
        <p:nvPicPr>
          <p:cNvPr id="8" name="Espace réservé pour une image  7">
            <a:extLst>
              <a:ext uri="{FF2B5EF4-FFF2-40B4-BE49-F238E27FC236}">
                <a16:creationId xmlns:a16="http://schemas.microsoft.com/office/drawing/2014/main" id="{FEF75F95-5E3C-4991-97A1-9263B5A08762}"/>
              </a:ext>
            </a:extLst>
          </p:cNvPr>
          <p:cNvPicPr>
            <a:picLocks noGrp="1" noChangeAspect="1"/>
          </p:cNvPicPr>
          <p:nvPr>
            <p:ph type="pic" sz="quarter" idx="14"/>
          </p:nvPr>
        </p:nvPicPr>
        <p:blipFill rotWithShape="1">
          <a:blip r:embed="rId2"/>
          <a:srcRect l="-19403" t="-5824" r="-19403" b="-5824"/>
          <a:stretch/>
        </p:blipFill>
        <p:spPr>
          <a:xfrm>
            <a:off x="3460750" y="706438"/>
            <a:ext cx="4640263" cy="3694897"/>
          </a:xfrm>
          <a:solidFill>
            <a:schemeClr val="tx1"/>
          </a:solidFill>
        </p:spPr>
      </p:pic>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spTree>
    <p:extLst>
      <p:ext uri="{BB962C8B-B14F-4D97-AF65-F5344CB8AC3E}">
        <p14:creationId xmlns:p14="http://schemas.microsoft.com/office/powerpoint/2010/main" val="21115696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p:txBody>
          <a:bodyPr/>
          <a:lstStyle/>
          <a:p>
            <a:r>
              <a:rPr lang="fr-FR" dirty="0"/>
              <a:t>4.3 Les vues</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p:txBody>
          <a:bodyPr/>
          <a:lstStyle/>
          <a:p>
            <a:pPr marL="152400" indent="0" algn="ctr">
              <a:buNone/>
            </a:pPr>
            <a:r>
              <a:rPr lang="fr-FR" dirty="0">
                <a:latin typeface="+mj-lt"/>
              </a:rPr>
              <a:t>Les Coupes</a:t>
            </a:r>
          </a:p>
          <a:p>
            <a:pPr marL="152400" indent="0" algn="ctr">
              <a:buNone/>
            </a:pPr>
            <a:endParaRPr lang="fr-FR" dirty="0"/>
          </a:p>
          <a:p>
            <a:pPr marL="152400" indent="0">
              <a:buNone/>
            </a:pPr>
            <a:r>
              <a:rPr lang="fr-FR" dirty="0"/>
              <a:t>Coupe locale et demi coupe, lorsqu’une coupe générale surchargerait la vue</a:t>
            </a:r>
          </a:p>
        </p:txBody>
      </p:sp>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sp>
        <p:nvSpPr>
          <p:cNvPr id="7" name="Espace réservé pour une image  6">
            <a:extLst>
              <a:ext uri="{FF2B5EF4-FFF2-40B4-BE49-F238E27FC236}">
                <a16:creationId xmlns:a16="http://schemas.microsoft.com/office/drawing/2014/main" id="{7B60E247-9703-4A9C-8C28-99801F447143}"/>
              </a:ext>
            </a:extLst>
          </p:cNvPr>
          <p:cNvSpPr>
            <a:spLocks noGrp="1"/>
          </p:cNvSpPr>
          <p:nvPr>
            <p:ph type="pic" sz="quarter" idx="14"/>
          </p:nvPr>
        </p:nvSpPr>
        <p:spPr>
          <a:solidFill>
            <a:schemeClr val="tx1"/>
          </a:solidFill>
        </p:spPr>
      </p:sp>
      <p:pic>
        <p:nvPicPr>
          <p:cNvPr id="9" name="Image 8">
            <a:extLst>
              <a:ext uri="{FF2B5EF4-FFF2-40B4-BE49-F238E27FC236}">
                <a16:creationId xmlns:a16="http://schemas.microsoft.com/office/drawing/2014/main" id="{1A67E8F8-9C3D-458D-8591-0511F91D6974}"/>
              </a:ext>
            </a:extLst>
          </p:cNvPr>
          <p:cNvPicPr>
            <a:picLocks noChangeAspect="1"/>
          </p:cNvPicPr>
          <p:nvPr/>
        </p:nvPicPr>
        <p:blipFill>
          <a:blip r:embed="rId3"/>
          <a:stretch>
            <a:fillRect/>
          </a:stretch>
        </p:blipFill>
        <p:spPr>
          <a:xfrm>
            <a:off x="3920842" y="1058229"/>
            <a:ext cx="3980622" cy="1396010"/>
          </a:xfrm>
          <a:prstGeom prst="rect">
            <a:avLst/>
          </a:prstGeom>
        </p:spPr>
      </p:pic>
      <p:pic>
        <p:nvPicPr>
          <p:cNvPr id="10" name="Image 9">
            <a:extLst>
              <a:ext uri="{FF2B5EF4-FFF2-40B4-BE49-F238E27FC236}">
                <a16:creationId xmlns:a16="http://schemas.microsoft.com/office/drawing/2014/main" id="{2636DC70-1AA9-4DDD-B181-C607F45A579C}"/>
              </a:ext>
            </a:extLst>
          </p:cNvPr>
          <p:cNvPicPr>
            <a:picLocks noChangeAspect="1"/>
          </p:cNvPicPr>
          <p:nvPr/>
        </p:nvPicPr>
        <p:blipFill>
          <a:blip r:embed="rId4"/>
          <a:stretch>
            <a:fillRect/>
          </a:stretch>
        </p:blipFill>
        <p:spPr>
          <a:xfrm>
            <a:off x="3779519" y="2324099"/>
            <a:ext cx="3922395" cy="1629728"/>
          </a:xfrm>
          <a:prstGeom prst="rect">
            <a:avLst/>
          </a:prstGeom>
        </p:spPr>
      </p:pic>
    </p:spTree>
    <p:extLst>
      <p:ext uri="{BB962C8B-B14F-4D97-AF65-F5344CB8AC3E}">
        <p14:creationId xmlns:p14="http://schemas.microsoft.com/office/powerpoint/2010/main" val="4195392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p:txBody>
          <a:bodyPr/>
          <a:lstStyle/>
          <a:p>
            <a:r>
              <a:rPr lang="fr-FR" dirty="0"/>
              <a:t>4.3 Les vues</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p:txBody>
          <a:bodyPr/>
          <a:lstStyle/>
          <a:p>
            <a:pPr marL="152400" indent="0" algn="ctr">
              <a:buNone/>
            </a:pPr>
            <a:r>
              <a:rPr lang="fr-FR" dirty="0">
                <a:latin typeface="+mj-lt"/>
              </a:rPr>
              <a:t>Les Coupes</a:t>
            </a:r>
          </a:p>
          <a:p>
            <a:pPr marL="152400" indent="0" algn="ctr">
              <a:buNone/>
            </a:pPr>
            <a:endParaRPr lang="fr-FR" dirty="0"/>
          </a:p>
          <a:p>
            <a:pPr marL="152400" indent="0">
              <a:buNone/>
            </a:pPr>
            <a:r>
              <a:rPr lang="fr-FR" dirty="0"/>
              <a:t>Les matériaux sont représenté de différentes manière</a:t>
            </a:r>
          </a:p>
        </p:txBody>
      </p:sp>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pic>
        <p:nvPicPr>
          <p:cNvPr id="10" name="Espace réservé pour une image  9">
            <a:extLst>
              <a:ext uri="{FF2B5EF4-FFF2-40B4-BE49-F238E27FC236}">
                <a16:creationId xmlns:a16="http://schemas.microsoft.com/office/drawing/2014/main" id="{37BEEAC9-9631-4A12-8833-4B359464FD2B}"/>
              </a:ext>
            </a:extLst>
          </p:cNvPr>
          <p:cNvPicPr>
            <a:picLocks noGrp="1" noChangeAspect="1"/>
          </p:cNvPicPr>
          <p:nvPr>
            <p:ph type="pic" sz="quarter" idx="14"/>
          </p:nvPr>
        </p:nvPicPr>
        <p:blipFill rotWithShape="1">
          <a:blip r:embed="rId2"/>
          <a:srcRect l="-1657" t="-8237" r="-1657" b="-8237"/>
          <a:stretch/>
        </p:blipFill>
        <p:spPr>
          <a:xfrm>
            <a:off x="3460750" y="706438"/>
            <a:ext cx="4640263" cy="3694897"/>
          </a:xfrm>
          <a:solidFill>
            <a:schemeClr val="tx1"/>
          </a:solidFill>
        </p:spPr>
      </p:pic>
    </p:spTree>
    <p:extLst>
      <p:ext uri="{BB962C8B-B14F-4D97-AF65-F5344CB8AC3E}">
        <p14:creationId xmlns:p14="http://schemas.microsoft.com/office/powerpoint/2010/main" val="975265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p:txBody>
          <a:bodyPr/>
          <a:lstStyle/>
          <a:p>
            <a:r>
              <a:rPr lang="fr-FR" dirty="0"/>
              <a:t>4.3 Les vues</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p:txBody>
          <a:bodyPr/>
          <a:lstStyle/>
          <a:p>
            <a:pPr marL="152400" indent="0" algn="ctr">
              <a:buNone/>
            </a:pPr>
            <a:r>
              <a:rPr lang="fr-FR" dirty="0">
                <a:latin typeface="+mj-lt"/>
              </a:rPr>
              <a:t>Les Sections</a:t>
            </a:r>
          </a:p>
          <a:p>
            <a:pPr marL="152400" indent="0" algn="ctr">
              <a:buNone/>
            </a:pPr>
            <a:endParaRPr lang="fr-FR" dirty="0"/>
          </a:p>
          <a:p>
            <a:pPr marL="152400" indent="0">
              <a:buNone/>
            </a:pPr>
            <a:r>
              <a:rPr lang="fr-FR" dirty="0"/>
              <a:t>Une section permet d’éviter de surcharger un plan en montrant milles coupes</a:t>
            </a:r>
          </a:p>
        </p:txBody>
      </p:sp>
      <p:pic>
        <p:nvPicPr>
          <p:cNvPr id="8" name="Espace réservé pour une image  7">
            <a:extLst>
              <a:ext uri="{FF2B5EF4-FFF2-40B4-BE49-F238E27FC236}">
                <a16:creationId xmlns:a16="http://schemas.microsoft.com/office/drawing/2014/main" id="{18790AB9-675F-48A7-A687-13DAEBCFD3FE}"/>
              </a:ext>
            </a:extLst>
          </p:cNvPr>
          <p:cNvPicPr>
            <a:picLocks noGrp="1" noChangeAspect="1"/>
          </p:cNvPicPr>
          <p:nvPr>
            <p:ph type="pic" sz="quarter" idx="14"/>
          </p:nvPr>
        </p:nvPicPr>
        <p:blipFill rotWithShape="1">
          <a:blip r:embed="rId2"/>
          <a:srcRect l="-1952" t="-33257" r="-1952" b="-33257"/>
          <a:stretch/>
        </p:blipFill>
        <p:spPr>
          <a:xfrm>
            <a:off x="3460750" y="706438"/>
            <a:ext cx="4640263" cy="3694897"/>
          </a:xfrm>
          <a:solidFill>
            <a:schemeClr val="tx1"/>
          </a:solidFill>
        </p:spPr>
      </p:pic>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spTree>
    <p:extLst>
      <p:ext uri="{BB962C8B-B14F-4D97-AF65-F5344CB8AC3E}">
        <p14:creationId xmlns:p14="http://schemas.microsoft.com/office/powerpoint/2010/main" val="50464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72BDBB-7803-48D1-9556-400516BE6D6D}"/>
              </a:ext>
            </a:extLst>
          </p:cNvPr>
          <p:cNvSpPr>
            <a:spLocks noGrp="1"/>
          </p:cNvSpPr>
          <p:nvPr>
            <p:ph type="title"/>
          </p:nvPr>
        </p:nvSpPr>
        <p:spPr/>
        <p:txBody>
          <a:bodyPr/>
          <a:lstStyle/>
          <a:p>
            <a:r>
              <a:rPr lang="fr-FR"/>
              <a:t>1.2 Objectifs du cours</a:t>
            </a:r>
          </a:p>
        </p:txBody>
      </p:sp>
    </p:spTree>
    <p:extLst>
      <p:ext uri="{BB962C8B-B14F-4D97-AF65-F5344CB8AC3E}">
        <p14:creationId xmlns:p14="http://schemas.microsoft.com/office/powerpoint/2010/main" val="3759889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4.4 Eléments courants</a:t>
            </a:r>
          </a:p>
        </p:txBody>
      </p:sp>
    </p:spTree>
    <p:extLst>
      <p:ext uri="{BB962C8B-B14F-4D97-AF65-F5344CB8AC3E}">
        <p14:creationId xmlns:p14="http://schemas.microsoft.com/office/powerpoint/2010/main" val="34068475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a:xfrm>
            <a:off x="345837" y="880840"/>
            <a:ext cx="2896763" cy="814481"/>
          </a:xfrm>
        </p:spPr>
        <p:txBody>
          <a:bodyPr/>
          <a:lstStyle/>
          <a:p>
            <a:r>
              <a:rPr lang="fr-FR" dirty="0"/>
              <a:t>4.4 Éléments courants</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a:xfrm>
            <a:off x="216450" y="1695321"/>
            <a:ext cx="3244300" cy="2741510"/>
          </a:xfrm>
        </p:spPr>
        <p:txBody>
          <a:bodyPr/>
          <a:lstStyle/>
          <a:p>
            <a:pPr marL="152400" indent="0" algn="ctr">
              <a:buNone/>
            </a:pPr>
            <a:r>
              <a:rPr lang="fr-FR" dirty="0">
                <a:latin typeface="+mj-lt"/>
              </a:rPr>
              <a:t>Filetage et Taraudage</a:t>
            </a:r>
          </a:p>
          <a:p>
            <a:pPr marL="152400" indent="0" algn="ctr">
              <a:buNone/>
            </a:pPr>
            <a:endParaRPr lang="fr-FR" dirty="0"/>
          </a:p>
          <a:p>
            <a:pPr marL="152400" indent="0">
              <a:buNone/>
            </a:pPr>
            <a:r>
              <a:rPr lang="fr-FR" dirty="0" err="1"/>
              <a:t>Gdi</a:t>
            </a:r>
            <a:r>
              <a:rPr lang="fr-FR" dirty="0"/>
              <a:t> : p188-229</a:t>
            </a:r>
          </a:p>
          <a:p>
            <a:pPr marL="152400" indent="0">
              <a:buNone/>
            </a:pPr>
            <a:r>
              <a:rPr lang="fr-FR" dirty="0"/>
              <a:t>Dessin technique : p221-232</a:t>
            </a:r>
          </a:p>
        </p:txBody>
      </p:sp>
      <p:pic>
        <p:nvPicPr>
          <p:cNvPr id="8" name="Espace réservé pour une image  7" descr="Une image contenant reine, texte&#10;&#10;Description générée automatiquement">
            <a:extLst>
              <a:ext uri="{FF2B5EF4-FFF2-40B4-BE49-F238E27FC236}">
                <a16:creationId xmlns:a16="http://schemas.microsoft.com/office/drawing/2014/main" id="{F3A1185E-3A5B-448B-9844-CCDC1DDE40BC}"/>
              </a:ext>
            </a:extLst>
          </p:cNvPr>
          <p:cNvPicPr>
            <a:picLocks noGrp="1" noChangeAspect="1"/>
          </p:cNvPicPr>
          <p:nvPr>
            <p:ph type="pic" sz="quarter" idx="14"/>
          </p:nvPr>
        </p:nvPicPr>
        <p:blipFill>
          <a:blip r:embed="rId3"/>
          <a:srcRect l="2857" r="2857"/>
          <a:stretch>
            <a:fillRect/>
          </a:stretch>
        </p:blipFill>
        <p:spPr/>
      </p:pic>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spTree>
    <p:extLst>
      <p:ext uri="{BB962C8B-B14F-4D97-AF65-F5344CB8AC3E}">
        <p14:creationId xmlns:p14="http://schemas.microsoft.com/office/powerpoint/2010/main" val="316878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a:xfrm>
            <a:off x="345837" y="880840"/>
            <a:ext cx="2896763" cy="814481"/>
          </a:xfrm>
        </p:spPr>
        <p:txBody>
          <a:bodyPr/>
          <a:lstStyle/>
          <a:p>
            <a:r>
              <a:rPr lang="fr-FR" dirty="0"/>
              <a:t>4.4 Éléments courants</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a:xfrm>
            <a:off x="216450" y="1695321"/>
            <a:ext cx="3244300" cy="2741510"/>
          </a:xfrm>
        </p:spPr>
        <p:txBody>
          <a:bodyPr/>
          <a:lstStyle/>
          <a:p>
            <a:pPr marL="152400" indent="0" algn="ctr">
              <a:buNone/>
            </a:pPr>
            <a:r>
              <a:rPr lang="fr-FR" dirty="0">
                <a:latin typeface="+mj-lt"/>
              </a:rPr>
              <a:t>Roulements</a:t>
            </a:r>
          </a:p>
          <a:p>
            <a:pPr marL="152400" indent="0" algn="ctr">
              <a:buNone/>
            </a:pPr>
            <a:endParaRPr lang="fr-FR" dirty="0"/>
          </a:p>
          <a:p>
            <a:pPr marL="152400" indent="0">
              <a:buNone/>
            </a:pPr>
            <a:r>
              <a:rPr lang="fr-FR" dirty="0" err="1"/>
              <a:t>Gdi</a:t>
            </a:r>
            <a:r>
              <a:rPr lang="fr-FR" dirty="0"/>
              <a:t> : p264-277</a:t>
            </a:r>
          </a:p>
          <a:p>
            <a:pPr marL="152400" indent="0">
              <a:buNone/>
            </a:pPr>
            <a:r>
              <a:rPr lang="fr-FR" dirty="0"/>
              <a:t>Dessin technique : p243-244</a:t>
            </a:r>
          </a:p>
        </p:txBody>
      </p:sp>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pic>
        <p:nvPicPr>
          <p:cNvPr id="12" name="Espace réservé pour une image  11" descr="Une image contenant herbe, extérieur, voie, train&#10;&#10;Description générée automatiquement">
            <a:extLst>
              <a:ext uri="{FF2B5EF4-FFF2-40B4-BE49-F238E27FC236}">
                <a16:creationId xmlns:a16="http://schemas.microsoft.com/office/drawing/2014/main" id="{5DE634BC-7A75-48B9-A63A-3CB3342B782F}"/>
              </a:ext>
            </a:extLst>
          </p:cNvPr>
          <p:cNvPicPr>
            <a:picLocks noGrp="1" noChangeAspect="1"/>
          </p:cNvPicPr>
          <p:nvPr>
            <p:ph type="pic" sz="quarter" idx="14"/>
          </p:nvPr>
        </p:nvPicPr>
        <p:blipFill>
          <a:blip r:embed="rId2"/>
          <a:srcRect l="2895" r="2895"/>
          <a:stretch>
            <a:fillRect/>
          </a:stretch>
        </p:blipFill>
        <p:spPr/>
      </p:pic>
    </p:spTree>
    <p:extLst>
      <p:ext uri="{BB962C8B-B14F-4D97-AF65-F5344CB8AC3E}">
        <p14:creationId xmlns:p14="http://schemas.microsoft.com/office/powerpoint/2010/main" val="14198646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a:xfrm>
            <a:off x="345837" y="880840"/>
            <a:ext cx="2896763" cy="814481"/>
          </a:xfrm>
        </p:spPr>
        <p:txBody>
          <a:bodyPr/>
          <a:lstStyle/>
          <a:p>
            <a:r>
              <a:rPr lang="fr-FR" dirty="0"/>
              <a:t>4.4 Éléments courants</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a:xfrm>
            <a:off x="216450" y="1695321"/>
            <a:ext cx="3303990" cy="2741510"/>
          </a:xfrm>
        </p:spPr>
        <p:txBody>
          <a:bodyPr/>
          <a:lstStyle/>
          <a:p>
            <a:pPr marL="152400" indent="0" algn="ctr">
              <a:buNone/>
            </a:pPr>
            <a:r>
              <a:rPr lang="fr-FR" dirty="0">
                <a:latin typeface="+mj-lt"/>
              </a:rPr>
              <a:t>Engrenage</a:t>
            </a:r>
          </a:p>
          <a:p>
            <a:pPr marL="152400" indent="0" algn="ctr">
              <a:buNone/>
            </a:pPr>
            <a:endParaRPr lang="fr-FR" dirty="0"/>
          </a:p>
          <a:p>
            <a:pPr marL="152400" indent="0">
              <a:buNone/>
            </a:pPr>
            <a:r>
              <a:rPr lang="fr-FR" dirty="0" err="1"/>
              <a:t>Gdi</a:t>
            </a:r>
            <a:r>
              <a:rPr lang="fr-FR" dirty="0"/>
              <a:t> : p297-305</a:t>
            </a:r>
          </a:p>
          <a:p>
            <a:pPr marL="152400" indent="0">
              <a:buNone/>
            </a:pPr>
            <a:r>
              <a:rPr lang="fr-FR" dirty="0"/>
              <a:t>Dessin technique : p244</a:t>
            </a:r>
          </a:p>
          <a:p>
            <a:pPr marL="152400" indent="0">
              <a:buNone/>
            </a:pPr>
            <a:endParaRPr lang="fr-FR" dirty="0"/>
          </a:p>
        </p:txBody>
      </p:sp>
      <p:pic>
        <p:nvPicPr>
          <p:cNvPr id="8" name="Espace réservé pour une image  7" descr="Une image contenant frites, fruit, noix, table&#10;&#10;Description générée automatiquement">
            <a:extLst>
              <a:ext uri="{FF2B5EF4-FFF2-40B4-BE49-F238E27FC236}">
                <a16:creationId xmlns:a16="http://schemas.microsoft.com/office/drawing/2014/main" id="{D79FA9DD-412B-479C-9B77-262C25572245}"/>
              </a:ext>
            </a:extLst>
          </p:cNvPr>
          <p:cNvPicPr>
            <a:picLocks noGrp="1" noChangeAspect="1"/>
          </p:cNvPicPr>
          <p:nvPr>
            <p:ph type="pic" sz="quarter" idx="14"/>
          </p:nvPr>
        </p:nvPicPr>
        <p:blipFill>
          <a:blip r:embed="rId2"/>
          <a:srcRect l="8108" r="8108"/>
          <a:stretch>
            <a:fillRect/>
          </a:stretch>
        </p:blipFill>
        <p:spPr/>
      </p:pic>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spTree>
    <p:extLst>
      <p:ext uri="{BB962C8B-B14F-4D97-AF65-F5344CB8AC3E}">
        <p14:creationId xmlns:p14="http://schemas.microsoft.com/office/powerpoint/2010/main" val="7431473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458E21-E073-423D-882B-F5F6682BA99D}"/>
              </a:ext>
            </a:extLst>
          </p:cNvPr>
          <p:cNvSpPr>
            <a:spLocks noGrp="1"/>
          </p:cNvSpPr>
          <p:nvPr>
            <p:ph type="title"/>
          </p:nvPr>
        </p:nvSpPr>
        <p:spPr/>
        <p:txBody>
          <a:bodyPr/>
          <a:lstStyle/>
          <a:p>
            <a:r>
              <a:rPr lang="fr-FR" dirty="0"/>
              <a:t>4.5 CAO</a:t>
            </a:r>
          </a:p>
        </p:txBody>
      </p:sp>
    </p:spTree>
    <p:extLst>
      <p:ext uri="{BB962C8B-B14F-4D97-AF65-F5344CB8AC3E}">
        <p14:creationId xmlns:p14="http://schemas.microsoft.com/office/powerpoint/2010/main" val="3152725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a:xfrm>
            <a:off x="345837" y="793754"/>
            <a:ext cx="3114913" cy="814481"/>
          </a:xfrm>
        </p:spPr>
        <p:txBody>
          <a:bodyPr/>
          <a:lstStyle/>
          <a:p>
            <a:r>
              <a:rPr lang="fr-FR" dirty="0"/>
              <a:t>4.5 Passer à la CAO</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a:xfrm>
            <a:off x="216450" y="1695321"/>
            <a:ext cx="2808000" cy="2741510"/>
          </a:xfrm>
        </p:spPr>
        <p:txBody>
          <a:bodyPr/>
          <a:lstStyle/>
          <a:p>
            <a:pPr marL="152400" indent="0" algn="ctr">
              <a:buNone/>
            </a:pPr>
            <a:r>
              <a:rPr lang="fr-FR" dirty="0">
                <a:latin typeface="+mj-lt"/>
              </a:rPr>
              <a:t>Cotation paramétrique</a:t>
            </a:r>
          </a:p>
          <a:p>
            <a:pPr marL="152400" indent="0" algn="ctr">
              <a:buNone/>
            </a:pPr>
            <a:endParaRPr lang="fr-FR" dirty="0"/>
          </a:p>
          <a:p>
            <a:pPr marL="152400" indent="0">
              <a:buNone/>
            </a:pPr>
            <a:r>
              <a:rPr lang="fr-FR" dirty="0"/>
              <a:t>Mettre une variable en guise de cote pour pouvoir la modifier ultérieurement</a:t>
            </a:r>
          </a:p>
        </p:txBody>
      </p:sp>
      <p:pic>
        <p:nvPicPr>
          <p:cNvPr id="8" name="Espace réservé pour une image  7">
            <a:extLst>
              <a:ext uri="{FF2B5EF4-FFF2-40B4-BE49-F238E27FC236}">
                <a16:creationId xmlns:a16="http://schemas.microsoft.com/office/drawing/2014/main" id="{EEF38120-B754-45D3-B322-3DE9E0D6A627}"/>
              </a:ext>
            </a:extLst>
          </p:cNvPr>
          <p:cNvPicPr>
            <a:picLocks noGrp="1" noChangeAspect="1"/>
          </p:cNvPicPr>
          <p:nvPr>
            <p:ph type="pic" sz="quarter" idx="14"/>
          </p:nvPr>
        </p:nvPicPr>
        <p:blipFill>
          <a:blip r:embed="rId2"/>
          <a:srcRect l="4323" r="4323"/>
          <a:stretch>
            <a:fillRect/>
          </a:stretch>
        </p:blipFill>
        <p:spPr>
          <a:xfrm>
            <a:off x="3460750" y="935038"/>
            <a:ext cx="4640263" cy="3694112"/>
          </a:xfrm>
        </p:spPr>
      </p:pic>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spTree>
    <p:extLst>
      <p:ext uri="{BB962C8B-B14F-4D97-AF65-F5344CB8AC3E}">
        <p14:creationId xmlns:p14="http://schemas.microsoft.com/office/powerpoint/2010/main" val="31756771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a:xfrm>
            <a:off x="345837" y="793754"/>
            <a:ext cx="3114913" cy="814481"/>
          </a:xfrm>
        </p:spPr>
        <p:txBody>
          <a:bodyPr/>
          <a:lstStyle/>
          <a:p>
            <a:r>
              <a:rPr lang="fr-FR" dirty="0"/>
              <a:t>4.5 Passer à la CAO</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a:xfrm>
            <a:off x="216450" y="1695321"/>
            <a:ext cx="2808000" cy="2741510"/>
          </a:xfrm>
        </p:spPr>
        <p:txBody>
          <a:bodyPr/>
          <a:lstStyle/>
          <a:p>
            <a:pPr marL="152400" indent="0" algn="ctr">
              <a:buNone/>
            </a:pPr>
            <a:r>
              <a:rPr lang="fr-FR" dirty="0">
                <a:latin typeface="+mj-lt"/>
              </a:rPr>
              <a:t>Arbre de fonction</a:t>
            </a:r>
          </a:p>
          <a:p>
            <a:pPr marL="152400" indent="0" algn="ctr">
              <a:buNone/>
            </a:pPr>
            <a:endParaRPr lang="fr-FR" dirty="0"/>
          </a:p>
          <a:p>
            <a:pPr marL="152400" indent="0">
              <a:buNone/>
            </a:pPr>
            <a:r>
              <a:rPr lang="fr-FR" dirty="0"/>
              <a:t>Logiciel de modélisation classique (Dassault) découpe la pièce sous la forme des différentes actions appliquées.</a:t>
            </a:r>
          </a:p>
        </p:txBody>
      </p:sp>
      <p:pic>
        <p:nvPicPr>
          <p:cNvPr id="8" name="Espace réservé pour une image  7" descr="Une image contenant herbe, extérieur, arbre, eau&#10;&#10;Description générée automatiquement">
            <a:extLst>
              <a:ext uri="{FF2B5EF4-FFF2-40B4-BE49-F238E27FC236}">
                <a16:creationId xmlns:a16="http://schemas.microsoft.com/office/drawing/2014/main" id="{5A62C454-5FAD-44BE-BD92-967746C438A2}"/>
              </a:ext>
            </a:extLst>
          </p:cNvPr>
          <p:cNvPicPr>
            <a:picLocks noGrp="1" noChangeAspect="1"/>
          </p:cNvPicPr>
          <p:nvPr>
            <p:ph type="pic" sz="quarter" idx="14"/>
          </p:nvPr>
        </p:nvPicPr>
        <p:blipFill>
          <a:blip r:embed="rId2"/>
          <a:srcRect l="8207" r="8207"/>
          <a:stretch>
            <a:fillRect/>
          </a:stretch>
        </p:blipFill>
        <p:spPr/>
      </p:pic>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spTree>
    <p:extLst>
      <p:ext uri="{BB962C8B-B14F-4D97-AF65-F5344CB8AC3E}">
        <p14:creationId xmlns:p14="http://schemas.microsoft.com/office/powerpoint/2010/main" val="32228164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C3434-ABA9-485A-83C4-3B4CB94B22E5}"/>
              </a:ext>
            </a:extLst>
          </p:cNvPr>
          <p:cNvSpPr>
            <a:spLocks noGrp="1"/>
          </p:cNvSpPr>
          <p:nvPr>
            <p:ph type="title"/>
          </p:nvPr>
        </p:nvSpPr>
        <p:spPr>
          <a:xfrm>
            <a:off x="345837" y="793754"/>
            <a:ext cx="3114913" cy="814481"/>
          </a:xfrm>
        </p:spPr>
        <p:txBody>
          <a:bodyPr/>
          <a:lstStyle/>
          <a:p>
            <a:r>
              <a:rPr lang="fr-FR" dirty="0"/>
              <a:t>4.5 Passer à la CAO</a:t>
            </a:r>
          </a:p>
        </p:txBody>
      </p:sp>
      <p:sp>
        <p:nvSpPr>
          <p:cNvPr id="3" name="Espace réservé du texte 2">
            <a:extLst>
              <a:ext uri="{FF2B5EF4-FFF2-40B4-BE49-F238E27FC236}">
                <a16:creationId xmlns:a16="http://schemas.microsoft.com/office/drawing/2014/main" id="{82C01392-F357-4AF0-8AC8-86861E64607F}"/>
              </a:ext>
            </a:extLst>
          </p:cNvPr>
          <p:cNvSpPr>
            <a:spLocks noGrp="1"/>
          </p:cNvSpPr>
          <p:nvPr>
            <p:ph type="body" idx="1"/>
          </p:nvPr>
        </p:nvSpPr>
        <p:spPr>
          <a:xfrm>
            <a:off x="216450" y="1695321"/>
            <a:ext cx="2808000" cy="2741510"/>
          </a:xfrm>
        </p:spPr>
        <p:txBody>
          <a:bodyPr/>
          <a:lstStyle/>
          <a:p>
            <a:pPr marL="152400" indent="0" algn="ctr">
              <a:buNone/>
            </a:pPr>
            <a:r>
              <a:rPr lang="fr-FR" dirty="0">
                <a:latin typeface="+mj-lt"/>
              </a:rPr>
              <a:t>Volumique vs Surfacique</a:t>
            </a:r>
          </a:p>
          <a:p>
            <a:pPr marL="152400" indent="0" algn="ctr">
              <a:buNone/>
            </a:pPr>
            <a:endParaRPr lang="fr-FR" dirty="0"/>
          </a:p>
          <a:p>
            <a:pPr marL="152400" indent="0">
              <a:buNone/>
            </a:pPr>
            <a:r>
              <a:rPr lang="fr-FR" dirty="0"/>
              <a:t>Les fonctions surfacique sont dirigées par des maths complexes</a:t>
            </a:r>
          </a:p>
        </p:txBody>
      </p:sp>
      <p:pic>
        <p:nvPicPr>
          <p:cNvPr id="8" name="Espace réservé pour une image  7" descr="Une image contenant ordinateur, clavier, téléphone mobile&#10;&#10;Description générée automatiquement">
            <a:extLst>
              <a:ext uri="{FF2B5EF4-FFF2-40B4-BE49-F238E27FC236}">
                <a16:creationId xmlns:a16="http://schemas.microsoft.com/office/drawing/2014/main" id="{E4B5A0D5-283E-4B48-82AD-BFFBCAA6500D}"/>
              </a:ext>
            </a:extLst>
          </p:cNvPr>
          <p:cNvPicPr>
            <a:picLocks noGrp="1" noChangeAspect="1"/>
          </p:cNvPicPr>
          <p:nvPr>
            <p:ph type="pic" sz="quarter" idx="14"/>
          </p:nvPr>
        </p:nvPicPr>
        <p:blipFill>
          <a:blip r:embed="rId2"/>
          <a:srcRect l="2997" r="2997"/>
          <a:stretch>
            <a:fillRect/>
          </a:stretch>
        </p:blipFill>
        <p:spPr/>
      </p:pic>
      <p:sp>
        <p:nvSpPr>
          <p:cNvPr id="5" name="Espace réservé du texte 4">
            <a:extLst>
              <a:ext uri="{FF2B5EF4-FFF2-40B4-BE49-F238E27FC236}">
                <a16:creationId xmlns:a16="http://schemas.microsoft.com/office/drawing/2014/main" id="{F8D8DBFF-6B32-44A9-B744-F411BA98852F}"/>
              </a:ext>
            </a:extLst>
          </p:cNvPr>
          <p:cNvSpPr>
            <a:spLocks noGrp="1"/>
          </p:cNvSpPr>
          <p:nvPr>
            <p:ph type="body" sz="quarter" idx="12"/>
          </p:nvPr>
        </p:nvSpPr>
        <p:spPr/>
        <p:txBody>
          <a:bodyPr/>
          <a:lstStyle/>
          <a:p>
            <a:r>
              <a:rPr lang="fr-FR" dirty="0"/>
              <a:t>04|</a:t>
            </a:r>
          </a:p>
        </p:txBody>
      </p:sp>
      <p:sp>
        <p:nvSpPr>
          <p:cNvPr id="6" name="Espace réservé du texte 5">
            <a:extLst>
              <a:ext uri="{FF2B5EF4-FFF2-40B4-BE49-F238E27FC236}">
                <a16:creationId xmlns:a16="http://schemas.microsoft.com/office/drawing/2014/main" id="{A00B3A5C-FBCA-4DE9-88DF-6FD38482C3C0}"/>
              </a:ext>
            </a:extLst>
          </p:cNvPr>
          <p:cNvSpPr>
            <a:spLocks noGrp="1"/>
          </p:cNvSpPr>
          <p:nvPr>
            <p:ph type="body" sz="quarter" idx="20"/>
          </p:nvPr>
        </p:nvSpPr>
        <p:spPr>
          <a:xfrm>
            <a:off x="628649" y="255819"/>
            <a:ext cx="4886780" cy="450850"/>
          </a:xfrm>
        </p:spPr>
        <p:txBody>
          <a:bodyPr/>
          <a:lstStyle/>
          <a:p>
            <a:r>
              <a:rPr lang="fr-FR" dirty="0"/>
              <a:t>Dessin de Définition &amp; d’Ensemble</a:t>
            </a:r>
          </a:p>
        </p:txBody>
      </p:sp>
    </p:spTree>
    <p:extLst>
      <p:ext uri="{BB962C8B-B14F-4D97-AF65-F5344CB8AC3E}">
        <p14:creationId xmlns:p14="http://schemas.microsoft.com/office/powerpoint/2010/main" val="2302360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7DC2A5-1B58-40AC-AAE2-AC09FB5A73E6}"/>
              </a:ext>
            </a:extLst>
          </p:cNvPr>
          <p:cNvSpPr>
            <a:spLocks noGrp="1"/>
          </p:cNvSpPr>
          <p:nvPr>
            <p:ph type="title"/>
          </p:nvPr>
        </p:nvSpPr>
        <p:spPr/>
        <p:txBody>
          <a:bodyPr/>
          <a:lstStyle/>
          <a:p>
            <a:r>
              <a:rPr lang="fr-FR"/>
              <a:t>1.2 Objectifs du cours</a:t>
            </a:r>
          </a:p>
        </p:txBody>
      </p:sp>
      <p:sp>
        <p:nvSpPr>
          <p:cNvPr id="3" name="Espace réservé du texte 2">
            <a:extLst>
              <a:ext uri="{FF2B5EF4-FFF2-40B4-BE49-F238E27FC236}">
                <a16:creationId xmlns:a16="http://schemas.microsoft.com/office/drawing/2014/main" id="{BB106D5D-972A-45E9-B713-6C35AAE5B40A}"/>
              </a:ext>
            </a:extLst>
          </p:cNvPr>
          <p:cNvSpPr>
            <a:spLocks noGrp="1"/>
          </p:cNvSpPr>
          <p:nvPr>
            <p:ph type="body" idx="1"/>
          </p:nvPr>
        </p:nvSpPr>
        <p:spPr/>
        <p:txBody>
          <a:bodyPr/>
          <a:lstStyle/>
          <a:p>
            <a:pPr marL="152400" indent="0" algn="ctr">
              <a:buNone/>
            </a:pPr>
            <a:r>
              <a:rPr lang="fr-FR" dirty="0">
                <a:latin typeface="+mj-lt"/>
              </a:rPr>
              <a:t>Savoir Lire</a:t>
            </a:r>
          </a:p>
          <a:p>
            <a:pPr marL="152400" indent="0" algn="ctr">
              <a:buNone/>
            </a:pPr>
            <a:endParaRPr lang="fr-FR" dirty="0">
              <a:latin typeface="+mj-lt"/>
            </a:endParaRPr>
          </a:p>
          <a:p>
            <a:pPr marL="152400" indent="0">
              <a:buNone/>
            </a:pPr>
            <a:r>
              <a:rPr lang="fr-FR" dirty="0"/>
              <a:t>Que ce soit un schéma, un guide d’utilisation ou un plan de fabrication. Et bien sur faire la différence.</a:t>
            </a:r>
          </a:p>
          <a:p>
            <a:pPr marL="152400" indent="0" algn="ctr">
              <a:buNone/>
            </a:pPr>
            <a:endParaRPr lang="fr-FR" dirty="0"/>
          </a:p>
        </p:txBody>
      </p:sp>
      <p:pic>
        <p:nvPicPr>
          <p:cNvPr id="8" name="Espace réservé pour une image  7" descr="Une image contenant personne, intérieur, bâtiment, femme&#10;&#10;Description générée automatiquement">
            <a:extLst>
              <a:ext uri="{FF2B5EF4-FFF2-40B4-BE49-F238E27FC236}">
                <a16:creationId xmlns:a16="http://schemas.microsoft.com/office/drawing/2014/main" id="{BF4E39AA-DB95-450C-99D4-14E1C1C95335}"/>
              </a:ext>
            </a:extLst>
          </p:cNvPr>
          <p:cNvPicPr>
            <a:picLocks noGrp="1" noChangeAspect="1"/>
          </p:cNvPicPr>
          <p:nvPr>
            <p:ph type="pic" sz="quarter" idx="14"/>
          </p:nvPr>
        </p:nvPicPr>
        <p:blipFill>
          <a:blip r:embed="rId2">
            <a:alphaModFix amt="70000"/>
          </a:blip>
          <a:srcRect t="23467" b="23467"/>
          <a:stretch>
            <a:fillRect/>
          </a:stretch>
        </p:blipFill>
        <p:spPr>
          <a:noFill/>
        </p:spPr>
      </p:pic>
      <p:sp>
        <p:nvSpPr>
          <p:cNvPr id="5" name="Espace réservé du texte 4">
            <a:extLst>
              <a:ext uri="{FF2B5EF4-FFF2-40B4-BE49-F238E27FC236}">
                <a16:creationId xmlns:a16="http://schemas.microsoft.com/office/drawing/2014/main" id="{9D724028-1AAA-4687-8CEB-0765489E72C1}"/>
              </a:ext>
            </a:extLst>
          </p:cNvPr>
          <p:cNvSpPr>
            <a:spLocks noGrp="1"/>
          </p:cNvSpPr>
          <p:nvPr>
            <p:ph type="body" sz="quarter" idx="12"/>
          </p:nvPr>
        </p:nvSpPr>
        <p:spPr/>
        <p:txBody>
          <a:bodyPr/>
          <a:lstStyle/>
          <a:p>
            <a:r>
              <a:rPr lang="fr-FR"/>
              <a:t>01|</a:t>
            </a:r>
          </a:p>
        </p:txBody>
      </p:sp>
      <p:sp>
        <p:nvSpPr>
          <p:cNvPr id="6" name="Espace réservé du texte 5">
            <a:extLst>
              <a:ext uri="{FF2B5EF4-FFF2-40B4-BE49-F238E27FC236}">
                <a16:creationId xmlns:a16="http://schemas.microsoft.com/office/drawing/2014/main" id="{71CA8CF4-1C6A-461A-B7CF-6F968E8D6147}"/>
              </a:ext>
            </a:extLst>
          </p:cNvPr>
          <p:cNvSpPr>
            <a:spLocks noGrp="1"/>
          </p:cNvSpPr>
          <p:nvPr>
            <p:ph type="body" sz="quarter" idx="20"/>
          </p:nvPr>
        </p:nvSpPr>
        <p:spPr/>
        <p:txBody>
          <a:bodyPr/>
          <a:lstStyle/>
          <a:p>
            <a:r>
              <a:rPr lang="fr-FR"/>
              <a:t>Intro</a:t>
            </a:r>
          </a:p>
        </p:txBody>
      </p:sp>
    </p:spTree>
    <p:extLst>
      <p:ext uri="{BB962C8B-B14F-4D97-AF65-F5344CB8AC3E}">
        <p14:creationId xmlns:p14="http://schemas.microsoft.com/office/powerpoint/2010/main" val="3698887721"/>
      </p:ext>
    </p:extLst>
  </p:cSld>
  <p:clrMapOvr>
    <a:masterClrMapping/>
  </p:clrMapOvr>
</p:sld>
</file>

<file path=ppt/theme/theme1.xml><?xml version="1.0" encoding="utf-8"?>
<a:theme xmlns:a="http://schemas.openxmlformats.org/drawingml/2006/main" name="IRM_Lecture">
  <a:themeElements>
    <a:clrScheme name="IRM - TECHNICAL">
      <a:dk1>
        <a:srgbClr val="FFFFFF"/>
      </a:dk1>
      <a:lt1>
        <a:srgbClr val="000000"/>
      </a:lt1>
      <a:dk2>
        <a:srgbClr val="FFFFFF"/>
      </a:dk2>
      <a:lt2>
        <a:srgbClr val="000000"/>
      </a:lt2>
      <a:accent1>
        <a:srgbClr val="D33D59"/>
      </a:accent1>
      <a:accent2>
        <a:srgbClr val="F16D49"/>
      </a:accent2>
      <a:accent3>
        <a:srgbClr val="2886A6"/>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RM_Lecture" id="{0F59B8C6-D7C6-4E08-BADB-BCF2A6E4D5B6}" vid="{10BEFAEA-3F6A-4F15-A557-E1A3E17DA0B4}"/>
    </a:ext>
  </a:extLst>
</a:theme>
</file>

<file path=ppt/theme/theme2.xml><?xml version="1.0" encoding="utf-8"?>
<a:theme xmlns:a="http://schemas.openxmlformats.org/drawingml/2006/main" name="IRM - DESIGN">
  <a:themeElements>
    <a:clrScheme name="IRM - DESIGN">
      <a:dk1>
        <a:srgbClr val="FFFFFF"/>
      </a:dk1>
      <a:lt1>
        <a:srgbClr val="000000"/>
      </a:lt1>
      <a:dk2>
        <a:srgbClr val="FFFFFF"/>
      </a:dk2>
      <a:lt2>
        <a:srgbClr val="000000"/>
      </a:lt2>
      <a:accent1>
        <a:srgbClr val="F16D49"/>
      </a:accent1>
      <a:accent2>
        <a:srgbClr val="2886A6"/>
      </a:accent2>
      <a:accent3>
        <a:srgbClr val="D33D5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RM - MANAGEMENT">
  <a:themeElements>
    <a:clrScheme name="IRM - MANAGEMENT">
      <a:dk1>
        <a:srgbClr val="FFFFFF"/>
      </a:dk1>
      <a:lt1>
        <a:srgbClr val="000000"/>
      </a:lt1>
      <a:dk2>
        <a:srgbClr val="FFFFFF"/>
      </a:dk2>
      <a:lt2>
        <a:srgbClr val="000000"/>
      </a:lt2>
      <a:accent1>
        <a:srgbClr val="2886A6"/>
      </a:accent1>
      <a:accent2>
        <a:srgbClr val="D33D59"/>
      </a:accent2>
      <a:accent3>
        <a:srgbClr val="F16D4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IRM_Lecture</Template>
  <TotalTime>1468</TotalTime>
  <Words>1975</Words>
  <Application>Microsoft Office PowerPoint</Application>
  <PresentationFormat>Affichage à l'écran (16:9)</PresentationFormat>
  <Paragraphs>528</Paragraphs>
  <Slides>87</Slides>
  <Notes>26</Notes>
  <HiddenSlides>0</HiddenSlides>
  <MMClips>0</MMClips>
  <ScaleCrop>false</ScaleCrop>
  <HeadingPairs>
    <vt:vector size="6" baseType="variant">
      <vt:variant>
        <vt:lpstr>Polices utilisées</vt:lpstr>
      </vt:variant>
      <vt:variant>
        <vt:i4>5</vt:i4>
      </vt:variant>
      <vt:variant>
        <vt:lpstr>Thème</vt:lpstr>
      </vt:variant>
      <vt:variant>
        <vt:i4>3</vt:i4>
      </vt:variant>
      <vt:variant>
        <vt:lpstr>Titres des diapositives</vt:lpstr>
      </vt:variant>
      <vt:variant>
        <vt:i4>87</vt:i4>
      </vt:variant>
    </vt:vector>
  </HeadingPairs>
  <TitlesOfParts>
    <vt:vector size="95" baseType="lpstr">
      <vt:lpstr>Roboto Black</vt:lpstr>
      <vt:lpstr>Cambria Math</vt:lpstr>
      <vt:lpstr>Arial</vt:lpstr>
      <vt:lpstr>Roboto Light</vt:lpstr>
      <vt:lpstr>Calibri</vt:lpstr>
      <vt:lpstr>IRM_Lecture</vt:lpstr>
      <vt:lpstr>IRM - DESIGN</vt:lpstr>
      <vt:lpstr>IRM - MANAGEMENT</vt:lpstr>
      <vt:lpstr>Mechanics &amp; Manufacturing</vt:lpstr>
      <vt:lpstr>Plan du cours</vt:lpstr>
      <vt:lpstr>Intro</vt:lpstr>
      <vt:lpstr>1.1 A quoi sert un dessin ?</vt:lpstr>
      <vt:lpstr>1.1 A quoi sert un dessin ?</vt:lpstr>
      <vt:lpstr>1.1 A quoi sert un dessin ?</vt:lpstr>
      <vt:lpstr>1.1 A quoi sert un dessin ?</vt:lpstr>
      <vt:lpstr>1.2 Objectifs du cours</vt:lpstr>
      <vt:lpstr>1.2 Objectifs du cours</vt:lpstr>
      <vt:lpstr>1.2 Objectifs du cours</vt:lpstr>
      <vt:lpstr>1.3 Matériel</vt:lpstr>
      <vt:lpstr>1.3 Matériel</vt:lpstr>
      <vt:lpstr>1.3 Matériel</vt:lpstr>
      <vt:lpstr>1.3 Matériel</vt:lpstr>
      <vt:lpstr>1.4 Définitions</vt:lpstr>
      <vt:lpstr>1.5 Les phases d’un projet où il faut dessiner</vt:lpstr>
      <vt:lpstr>1.5 Les Phases</vt:lpstr>
      <vt:lpstr>1.5 Les Phases</vt:lpstr>
      <vt:lpstr>1.5 Les Phases</vt:lpstr>
      <vt:lpstr>1.5 Les Phases</vt:lpstr>
      <vt:lpstr>Du Croquis au Schéma Technologique</vt:lpstr>
      <vt:lpstr>2. Du Croquis au Schéma Technologique</vt:lpstr>
      <vt:lpstr>2.0 La Géométrie</vt:lpstr>
      <vt:lpstr>2.1 Le Croquis</vt:lpstr>
      <vt:lpstr>2.1 Le Croquis</vt:lpstr>
      <vt:lpstr>2.1 Le Croquis</vt:lpstr>
      <vt:lpstr>2.2 Les Schémas</vt:lpstr>
      <vt:lpstr>2.2 Les Schémas</vt:lpstr>
      <vt:lpstr>2.2 Les Schémas</vt:lpstr>
      <vt:lpstr>2.3 Choix de technologie</vt:lpstr>
      <vt:lpstr>2.3 Choix de technologie</vt:lpstr>
      <vt:lpstr>2.3 Choix de technologie</vt:lpstr>
      <vt:lpstr>2.3 Choix de technologie</vt:lpstr>
      <vt:lpstr>2.3 Choix de technologie</vt:lpstr>
      <vt:lpstr>2.3 Choix de technologie</vt:lpstr>
      <vt:lpstr>2.4 Symboles pour schémas</vt:lpstr>
      <vt:lpstr>2.4 Symboles pour schémas</vt:lpstr>
      <vt:lpstr>2.4 Symboles pour schémas</vt:lpstr>
      <vt:lpstr>2.4 Symboles pour schémas</vt:lpstr>
      <vt:lpstr>Schéma Architectural &amp; Cinématique</vt:lpstr>
      <vt:lpstr>3. Schéma Architectural &amp; Cinématique</vt:lpstr>
      <vt:lpstr>3.0 La Physique</vt:lpstr>
      <vt:lpstr>3.1 Espace Cartésien</vt:lpstr>
      <vt:lpstr>3.1 Espace Cartésien</vt:lpstr>
      <vt:lpstr>3.1 Espace Cartésien</vt:lpstr>
      <vt:lpstr>3.1 Espace Cartésien</vt:lpstr>
      <vt:lpstr>3.1 Espace Cartésien</vt:lpstr>
      <vt:lpstr>3.2 Les Liaisons</vt:lpstr>
      <vt:lpstr>3.2 Les liaisons</vt:lpstr>
      <vt:lpstr>3.2 Les liaisons</vt:lpstr>
      <vt:lpstr>3.2 Les liaisons</vt:lpstr>
      <vt:lpstr>3.2 Les liaisons</vt:lpstr>
      <vt:lpstr>3.2 Les liaisons</vt:lpstr>
      <vt:lpstr>3.2 Les liaisons</vt:lpstr>
      <vt:lpstr>3.3 Les mécanismes</vt:lpstr>
      <vt:lpstr>3.3 Les mécanismes</vt:lpstr>
      <vt:lpstr>3.3 Les mécanismes</vt:lpstr>
      <vt:lpstr>3.3 Les mécanismes</vt:lpstr>
      <vt:lpstr>3.4 Les modes de liaisons</vt:lpstr>
      <vt:lpstr>3.4 Les modes de liaisons</vt:lpstr>
      <vt:lpstr>3.4 Les modes de liaisons</vt:lpstr>
      <vt:lpstr>3.4 Les modes de liaisons</vt:lpstr>
      <vt:lpstr>3.4 Les modes de liaisons</vt:lpstr>
      <vt:lpstr>Dessin de Définition et d’Ensemble</vt:lpstr>
      <vt:lpstr>4. Dessin de Définition &amp; d’Ensemble</vt:lpstr>
      <vt:lpstr>4.0 La normalisation</vt:lpstr>
      <vt:lpstr>4.1 La feuille</vt:lpstr>
      <vt:lpstr>4.1 La feuille</vt:lpstr>
      <vt:lpstr>4.1 La feuille</vt:lpstr>
      <vt:lpstr>4.2 Les traits</vt:lpstr>
      <vt:lpstr>4.2 Les traits</vt:lpstr>
      <vt:lpstr>4.2 Les traits</vt:lpstr>
      <vt:lpstr>4.3 Les vues</vt:lpstr>
      <vt:lpstr>4.3 Les vues</vt:lpstr>
      <vt:lpstr>4.3 Les vues</vt:lpstr>
      <vt:lpstr>4.3 Les vues</vt:lpstr>
      <vt:lpstr>4.3 Les vues</vt:lpstr>
      <vt:lpstr>4.3 Les vues</vt:lpstr>
      <vt:lpstr>4.3 Les vues</vt:lpstr>
      <vt:lpstr>4.4 Eléments courants</vt:lpstr>
      <vt:lpstr>4.4 Éléments courants</vt:lpstr>
      <vt:lpstr>4.4 Éléments courants</vt:lpstr>
      <vt:lpstr>4.4 Éléments courants</vt:lpstr>
      <vt:lpstr>4.5 CAO</vt:lpstr>
      <vt:lpstr>4.5 Passer à la CAO</vt:lpstr>
      <vt:lpstr>4.5 Passer à la CAO</vt:lpstr>
      <vt:lpstr>4.5 Passer à la CAO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Dessin</dc:title>
  <dc:creator>Zacharie Guillaume</dc:creator>
  <cp:lastModifiedBy>Zacharie Guillaume</cp:lastModifiedBy>
  <cp:revision>2</cp:revision>
  <dcterms:created xsi:type="dcterms:W3CDTF">2020-10-15T05:49:39Z</dcterms:created>
  <dcterms:modified xsi:type="dcterms:W3CDTF">2020-11-04T13:28:54Z</dcterms:modified>
</cp:coreProperties>
</file>